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90f7ceafe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c0692b4b0457b"/>
  </p:sldMasterIdLst>
  <p:sldIdLst>
    <p:sldId xmlns:r="http://schemas.openxmlformats.org/officeDocument/2006/relationships" id="256" r:id="Rdd4e7301f24c4164"/>
    <p:sldId xmlns:r="http://schemas.openxmlformats.org/officeDocument/2006/relationships" id="257" r:id="R335f566fd27d458d"/>
    <p:sldId xmlns:r="http://schemas.openxmlformats.org/officeDocument/2006/relationships" id="258" r:id="R473edb2d6ecc4960"/>
    <p:sldId xmlns:r="http://schemas.openxmlformats.org/officeDocument/2006/relationships" id="259" r:id="Ra7b468a019ff4025"/>
    <p:sldId xmlns:r="http://schemas.openxmlformats.org/officeDocument/2006/relationships" id="260" r:id="Rd0a4d385d6f748a9"/>
    <p:sldId xmlns:r="http://schemas.openxmlformats.org/officeDocument/2006/relationships" id="261" r:id="R557fc3a6399e4c8d"/>
    <p:sldId xmlns:r="http://schemas.openxmlformats.org/officeDocument/2006/relationships" id="262" r:id="Rd4ecc5c4af72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c0692b4b0457b" /><Relationship Type="http://schemas.openxmlformats.org/officeDocument/2006/relationships/slide" Target="/ppt/slides/slide1.xml" Id="Rdd4e7301f24c4164" /><Relationship Type="http://schemas.openxmlformats.org/officeDocument/2006/relationships/slide" Target="/ppt/slides/slide2.xml" Id="R335f566fd27d458d" /><Relationship Type="http://schemas.openxmlformats.org/officeDocument/2006/relationships/slide" Target="/ppt/slides/slide3.xml" Id="R473edb2d6ecc4960" /><Relationship Type="http://schemas.openxmlformats.org/officeDocument/2006/relationships/slide" Target="/ppt/slides/slide4.xml" Id="Ra7b468a019ff4025" /><Relationship Type="http://schemas.openxmlformats.org/officeDocument/2006/relationships/slide" Target="/ppt/slides/slide5.xml" Id="Rd0a4d385d6f748a9" /><Relationship Type="http://schemas.openxmlformats.org/officeDocument/2006/relationships/slide" Target="/ppt/slides/slide6.xml" Id="R557fc3a6399e4c8d" /><Relationship Type="http://schemas.openxmlformats.org/officeDocument/2006/relationships/slide" Target="/ppt/slides/slide7.xml" Id="Rd4ecc5c4af72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607fb13ba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f10e9059474a" /><Relationship Type="http://schemas.openxmlformats.org/officeDocument/2006/relationships/theme" Target="/ppt/slideMasters/theme/theme1.xml" Id="R2b1f1b48b4e4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7f10e9059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9d3a9807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e0e01736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3668883e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3f9b7a92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6100421ce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d6c333fc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0aa25bb4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ARNE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ANDREAS FLAGSTAD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