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ab773e656443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7e3475d8754124"/>
  </p:sldMasterIdLst>
  <p:sldIdLst>
    <p:sldId xmlns:r="http://schemas.openxmlformats.org/officeDocument/2006/relationships" id="256" r:id="R58a3c3716f034579"/>
    <p:sldId xmlns:r="http://schemas.openxmlformats.org/officeDocument/2006/relationships" id="257" r:id="R7dcbf81b627f46dd"/>
    <p:sldId xmlns:r="http://schemas.openxmlformats.org/officeDocument/2006/relationships" id="258" r:id="Rbcf6da9851ad4281"/>
    <p:sldId xmlns:r="http://schemas.openxmlformats.org/officeDocument/2006/relationships" id="259" r:id="R02c5ee1bef2a4c31"/>
    <p:sldId xmlns:r="http://schemas.openxmlformats.org/officeDocument/2006/relationships" id="260" r:id="R72ee5dcc18af4c62"/>
    <p:sldId xmlns:r="http://schemas.openxmlformats.org/officeDocument/2006/relationships" id="261" r:id="R9f03bb930f2f4f7c"/>
    <p:sldId xmlns:r="http://schemas.openxmlformats.org/officeDocument/2006/relationships" id="262" r:id="Rab46b265cacd4e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7e3475d8754124" /><Relationship Type="http://schemas.openxmlformats.org/officeDocument/2006/relationships/slide" Target="/ppt/slides/slide1.xml" Id="R58a3c3716f034579" /><Relationship Type="http://schemas.openxmlformats.org/officeDocument/2006/relationships/slide" Target="/ppt/slides/slide2.xml" Id="R7dcbf81b627f46dd" /><Relationship Type="http://schemas.openxmlformats.org/officeDocument/2006/relationships/slide" Target="/ppt/slides/slide3.xml" Id="Rbcf6da9851ad4281" /><Relationship Type="http://schemas.openxmlformats.org/officeDocument/2006/relationships/slide" Target="/ppt/slides/slide4.xml" Id="R02c5ee1bef2a4c31" /><Relationship Type="http://schemas.openxmlformats.org/officeDocument/2006/relationships/slide" Target="/ppt/slides/slide5.xml" Id="R72ee5dcc18af4c62" /><Relationship Type="http://schemas.openxmlformats.org/officeDocument/2006/relationships/slide" Target="/ppt/slides/slide6.xml" Id="R9f03bb930f2f4f7c" /><Relationship Type="http://schemas.openxmlformats.org/officeDocument/2006/relationships/slide" Target="/ppt/slides/slide7.xml" Id="Rab46b265cacd4e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00b6c720947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a0a1e2dd04520" /><Relationship Type="http://schemas.openxmlformats.org/officeDocument/2006/relationships/theme" Target="/ppt/slideMasters/theme/theme1.xml" Id="R6e14bdb731b148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aa0a1e2dd045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1a616a5ff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93fb28b4a49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a429fad0e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f7ed54b374c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d1c07607342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b0adde6f94a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2e5b318df45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BREDESEN OPSET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OPSET AS ble etablert [år] og holder til i Kirkenær.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24 973 828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16 922 960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22 682 085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BREDESEN OPSET BREDE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2260 Kirkenær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94 71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910 791 397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BREDESEN OPSET AS</a:t>
            </a:r>
          </a:p>
        </p:txBody>
      </p:sp>
    </p:spTree>
  </p:cSld>
  <p:clrMapOvr>
    <a:masterClrMapping xmlns:a="http://schemas.openxmlformats.org/drawingml/2006/main"/>
  </p:clrMapOvr>
</p:sld>
</file>