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c7ecd2707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7a85e21d804d32"/>
  </p:sldMasterIdLst>
  <p:sldIdLst>
    <p:sldId xmlns:r="http://schemas.openxmlformats.org/officeDocument/2006/relationships" id="256" r:id="Raa0808dc0edb4d94"/>
    <p:sldId xmlns:r="http://schemas.openxmlformats.org/officeDocument/2006/relationships" id="257" r:id="R794e61c2873f4413"/>
    <p:sldId xmlns:r="http://schemas.openxmlformats.org/officeDocument/2006/relationships" id="258" r:id="R900ff6024f5b48d7"/>
    <p:sldId xmlns:r="http://schemas.openxmlformats.org/officeDocument/2006/relationships" id="259" r:id="R2a5d69f64bc04b35"/>
    <p:sldId xmlns:r="http://schemas.openxmlformats.org/officeDocument/2006/relationships" id="260" r:id="R0dbe1cb416354a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a85e21d804d32" /><Relationship Type="http://schemas.openxmlformats.org/officeDocument/2006/relationships/slide" Target="/ppt/slides/slide1.xml" Id="Raa0808dc0edb4d94" /><Relationship Type="http://schemas.openxmlformats.org/officeDocument/2006/relationships/slide" Target="/ppt/slides/slide2.xml" Id="R794e61c2873f4413" /><Relationship Type="http://schemas.openxmlformats.org/officeDocument/2006/relationships/slide" Target="/ppt/slides/slide3.xml" Id="R900ff6024f5b48d7" /><Relationship Type="http://schemas.openxmlformats.org/officeDocument/2006/relationships/slide" Target="/ppt/slides/slide4.xml" Id="R2a5d69f64bc04b35" /><Relationship Type="http://schemas.openxmlformats.org/officeDocument/2006/relationships/slide" Target="/ppt/slides/slide5.xml" Id="R0dbe1cb416354a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a9ebce886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a3a4e93154c2e" /><Relationship Type="http://schemas.openxmlformats.org/officeDocument/2006/relationships/theme" Target="/ppt/slideMasters/theme/theme1.xml" Id="Rf275fd67347c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da3a4e9315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1e3a0002f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8578a331a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e4ef24870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342b8db34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8221b323e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