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e67ba5b5a64a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2b81504a6f4dfb"/>
  </p:sldMasterIdLst>
  <p:sldIdLst>
    <p:sldId xmlns:r="http://schemas.openxmlformats.org/officeDocument/2006/relationships" id="256" r:id="R07a5b492a5324803"/>
    <p:sldId xmlns:r="http://schemas.openxmlformats.org/officeDocument/2006/relationships" id="257" r:id="R0d5291c8d23d46b1"/>
    <p:sldId xmlns:r="http://schemas.openxmlformats.org/officeDocument/2006/relationships" id="258" r:id="R530020b60b3b4a31"/>
    <p:sldId xmlns:r="http://schemas.openxmlformats.org/officeDocument/2006/relationships" id="259" r:id="R7a46f1a5caf843fb"/>
    <p:sldId xmlns:r="http://schemas.openxmlformats.org/officeDocument/2006/relationships" id="260" r:id="Re38a03d8faaa42f9"/>
    <p:sldId xmlns:r="http://schemas.openxmlformats.org/officeDocument/2006/relationships" id="261" r:id="Ra465184b2108462d"/>
    <p:sldId xmlns:r="http://schemas.openxmlformats.org/officeDocument/2006/relationships" id="262" r:id="R0c149b650c034d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2b81504a6f4dfb" /><Relationship Type="http://schemas.openxmlformats.org/officeDocument/2006/relationships/slide" Target="/ppt/slides/slide1.xml" Id="R07a5b492a5324803" /><Relationship Type="http://schemas.openxmlformats.org/officeDocument/2006/relationships/slide" Target="/ppt/slides/slide2.xml" Id="R0d5291c8d23d46b1" /><Relationship Type="http://schemas.openxmlformats.org/officeDocument/2006/relationships/slide" Target="/ppt/slides/slide3.xml" Id="R530020b60b3b4a31" /><Relationship Type="http://schemas.openxmlformats.org/officeDocument/2006/relationships/slide" Target="/ppt/slides/slide4.xml" Id="R7a46f1a5caf843fb" /><Relationship Type="http://schemas.openxmlformats.org/officeDocument/2006/relationships/slide" Target="/ppt/slides/slide5.xml" Id="Re38a03d8faaa42f9" /><Relationship Type="http://schemas.openxmlformats.org/officeDocument/2006/relationships/slide" Target="/ppt/slides/slide6.xml" Id="Ra465184b2108462d" /><Relationship Type="http://schemas.openxmlformats.org/officeDocument/2006/relationships/slide" Target="/ppt/slides/slide7.xml" Id="R0c149b650c034d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0b2fc3b83e43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6f17880e346b7" /><Relationship Type="http://schemas.openxmlformats.org/officeDocument/2006/relationships/theme" Target="/ppt/slideMasters/theme/theme1.xml" Id="R9e28345831fb40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56f17880e346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e6805730d4e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df44933cc4b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59c118a7b4e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6f5c0433345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2eda5e4a342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3b78430e54c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d3f8df82940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 HOTELL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60 601 973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23 305 465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18 045 365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69 369 978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117 510 906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BONDEUNGDOMSLAGET I TROMSØ (BUL-TROMSØ)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Richard Withs plass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60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post@sagahotel.no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www.sagahotel.no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910 722 921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HOTELL AS</a:t>
            </a:r>
          </a:p>
        </p:txBody>
      </p:sp>
    </p:spTree>
  </p:cSld>
  <p:clrMapOvr>
    <a:masterClrMapping xmlns:a="http://schemas.openxmlformats.org/drawingml/2006/main"/>
  </p:clrMapOvr>
</p:sld>
</file>