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6a36cde4d94f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7453cd69004666"/>
  </p:sldMasterIdLst>
  <p:sldIdLst>
    <p:sldId xmlns:r="http://schemas.openxmlformats.org/officeDocument/2006/relationships" id="256" r:id="R3f847f8fef4b4b9e"/>
    <p:sldId xmlns:r="http://schemas.openxmlformats.org/officeDocument/2006/relationships" id="257" r:id="R83a925726c7b41b3"/>
    <p:sldId xmlns:r="http://schemas.openxmlformats.org/officeDocument/2006/relationships" id="258" r:id="R3a23087e02874be8"/>
    <p:sldId xmlns:r="http://schemas.openxmlformats.org/officeDocument/2006/relationships" id="259" r:id="R897801f82a1a4304"/>
    <p:sldId xmlns:r="http://schemas.openxmlformats.org/officeDocument/2006/relationships" id="260" r:id="R2e7f1c24d4b14f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453cd69004666" /><Relationship Type="http://schemas.openxmlformats.org/officeDocument/2006/relationships/slide" Target="/ppt/slides/slide1.xml" Id="R3f847f8fef4b4b9e" /><Relationship Type="http://schemas.openxmlformats.org/officeDocument/2006/relationships/slide" Target="/ppt/slides/slide2.xml" Id="R83a925726c7b41b3" /><Relationship Type="http://schemas.openxmlformats.org/officeDocument/2006/relationships/slide" Target="/ppt/slides/slide3.xml" Id="R3a23087e02874be8" /><Relationship Type="http://schemas.openxmlformats.org/officeDocument/2006/relationships/slide" Target="/ppt/slides/slide4.xml" Id="R897801f82a1a4304" /><Relationship Type="http://schemas.openxmlformats.org/officeDocument/2006/relationships/slide" Target="/ppt/slides/slide5.xml" Id="R2e7f1c24d4b14f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92a471f69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a53839dae43bb" /><Relationship Type="http://schemas.openxmlformats.org/officeDocument/2006/relationships/theme" Target="/ppt/slideMasters/theme/theme1.xml" Id="R006215283c5449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2a53839dae43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46e45e4f640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2a71f5d9a4c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230f32c284a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e05d78e874e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20e4ea11a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HULL CLUB - GJENSIDIG ASSURANSEFORENING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HULL CLUB - GJENSIDIG ASSURANSEFORENING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mail@norclub.com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www.norclub.com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910 508 334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