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7a52340b9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5c4db7f2946cf"/>
  </p:sldMasterIdLst>
  <p:sldIdLst>
    <p:sldId xmlns:r="http://schemas.openxmlformats.org/officeDocument/2006/relationships" id="256" r:id="R1fc270b7fef642e6"/>
    <p:sldId xmlns:r="http://schemas.openxmlformats.org/officeDocument/2006/relationships" id="257" r:id="R2eaf07068e8a46d4"/>
    <p:sldId xmlns:r="http://schemas.openxmlformats.org/officeDocument/2006/relationships" id="258" r:id="Ra9aa8eb9c2684daf"/>
    <p:sldId xmlns:r="http://schemas.openxmlformats.org/officeDocument/2006/relationships" id="259" r:id="R1cff11be2fca49eb"/>
    <p:sldId xmlns:r="http://schemas.openxmlformats.org/officeDocument/2006/relationships" id="260" r:id="R558e8bc7b02b4762"/>
    <p:sldId xmlns:r="http://schemas.openxmlformats.org/officeDocument/2006/relationships" id="261" r:id="R902556fa976940e4"/>
    <p:sldId xmlns:r="http://schemas.openxmlformats.org/officeDocument/2006/relationships" id="262" r:id="Rbe76e18e1cdf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5c4db7f2946cf" /><Relationship Type="http://schemas.openxmlformats.org/officeDocument/2006/relationships/slide" Target="/ppt/slides/slide1.xml" Id="R1fc270b7fef642e6" /><Relationship Type="http://schemas.openxmlformats.org/officeDocument/2006/relationships/slide" Target="/ppt/slides/slide2.xml" Id="R2eaf07068e8a46d4" /><Relationship Type="http://schemas.openxmlformats.org/officeDocument/2006/relationships/slide" Target="/ppt/slides/slide3.xml" Id="Ra9aa8eb9c2684daf" /><Relationship Type="http://schemas.openxmlformats.org/officeDocument/2006/relationships/slide" Target="/ppt/slides/slide4.xml" Id="R1cff11be2fca49eb" /><Relationship Type="http://schemas.openxmlformats.org/officeDocument/2006/relationships/slide" Target="/ppt/slides/slide5.xml" Id="R558e8bc7b02b4762" /><Relationship Type="http://schemas.openxmlformats.org/officeDocument/2006/relationships/slide" Target="/ppt/slides/slide6.xml" Id="R902556fa976940e4" /><Relationship Type="http://schemas.openxmlformats.org/officeDocument/2006/relationships/slide" Target="/ppt/slides/slide7.xml" Id="Rbe76e18e1cdf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8493d450c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ef805f2f40e0" /><Relationship Type="http://schemas.openxmlformats.org/officeDocument/2006/relationships/theme" Target="/ppt/slideMasters/theme/theme1.xml" Id="R3ba453cad457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aef805f2f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d6f7416f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e0e31927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30867328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db727b51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2c785209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0be5dba7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66e4fd54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AHLSELL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AHLSELL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8 302 698 642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133 714 636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324 652 995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1 863 126 562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5 188 760 396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AHLSELL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www.ahlsell.no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910 478 656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