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373193c37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e27e612f740ae"/>
  </p:sldMasterIdLst>
  <p:sldIdLst>
    <p:sldId xmlns:r="http://schemas.openxmlformats.org/officeDocument/2006/relationships" id="256" r:id="R9f4b782a66b8498e"/>
    <p:sldId xmlns:r="http://schemas.openxmlformats.org/officeDocument/2006/relationships" id="257" r:id="R00469f2737cc422d"/>
    <p:sldId xmlns:r="http://schemas.openxmlformats.org/officeDocument/2006/relationships" id="258" r:id="R489a7218138e42ba"/>
    <p:sldId xmlns:r="http://schemas.openxmlformats.org/officeDocument/2006/relationships" id="259" r:id="Rebbb87c1b22c4b5e"/>
    <p:sldId xmlns:r="http://schemas.openxmlformats.org/officeDocument/2006/relationships" id="260" r:id="R74cb7ad1ab644071"/>
    <p:sldId xmlns:r="http://schemas.openxmlformats.org/officeDocument/2006/relationships" id="261" r:id="R7e4d08422bda4ea9"/>
    <p:sldId xmlns:r="http://schemas.openxmlformats.org/officeDocument/2006/relationships" id="262" r:id="R3a27c7c062a742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e27e612f740ae" /><Relationship Type="http://schemas.openxmlformats.org/officeDocument/2006/relationships/slide" Target="/ppt/slides/slide1.xml" Id="R9f4b782a66b8498e" /><Relationship Type="http://schemas.openxmlformats.org/officeDocument/2006/relationships/slide" Target="/ppt/slides/slide2.xml" Id="R00469f2737cc422d" /><Relationship Type="http://schemas.openxmlformats.org/officeDocument/2006/relationships/slide" Target="/ppt/slides/slide3.xml" Id="R489a7218138e42ba" /><Relationship Type="http://schemas.openxmlformats.org/officeDocument/2006/relationships/slide" Target="/ppt/slides/slide4.xml" Id="Rebbb87c1b22c4b5e" /><Relationship Type="http://schemas.openxmlformats.org/officeDocument/2006/relationships/slide" Target="/ppt/slides/slide5.xml" Id="R74cb7ad1ab644071" /><Relationship Type="http://schemas.openxmlformats.org/officeDocument/2006/relationships/slide" Target="/ppt/slides/slide6.xml" Id="R7e4d08422bda4ea9" /><Relationship Type="http://schemas.openxmlformats.org/officeDocument/2006/relationships/slide" Target="/ppt/slides/slide7.xml" Id="R3a27c7c062a742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c998dfc6c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cbc964df4c34" /><Relationship Type="http://schemas.openxmlformats.org/officeDocument/2006/relationships/theme" Target="/ppt/slideMasters/theme/theme1.xml" Id="Rd2303629c323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acbc964df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2b34fc11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d0fef3b87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49ebea6a7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2449ad11d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0539e24648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c6e15ef1e4e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9d2114d2f4d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BEDRIFTS-ØKONOMISK 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BEDRIFTS-ØKONOMISK KONTOR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GRETHE PAULINE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SVEIN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Olav Lilleaas, Beverskaret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22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slilleaa@online.no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910 440 152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