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e24d8b33944c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a21934fb2e4fec"/>
  </p:sldMasterIdLst>
  <p:sldIdLst>
    <p:sldId xmlns:r="http://schemas.openxmlformats.org/officeDocument/2006/relationships" id="256" r:id="R2adc0a7fb4d642f4"/>
    <p:sldId xmlns:r="http://schemas.openxmlformats.org/officeDocument/2006/relationships" id="257" r:id="Rc0d75e6394034959"/>
    <p:sldId xmlns:r="http://schemas.openxmlformats.org/officeDocument/2006/relationships" id="258" r:id="R6142b229338944b7"/>
    <p:sldId xmlns:r="http://schemas.openxmlformats.org/officeDocument/2006/relationships" id="259" r:id="R756f7c86268147b3"/>
    <p:sldId xmlns:r="http://schemas.openxmlformats.org/officeDocument/2006/relationships" id="260" r:id="Rb691824eb5384dee"/>
    <p:sldId xmlns:r="http://schemas.openxmlformats.org/officeDocument/2006/relationships" id="261" r:id="Rf702f31f55084c54"/>
    <p:sldId xmlns:r="http://schemas.openxmlformats.org/officeDocument/2006/relationships" id="262" r:id="Rce71b7706ace48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a21934fb2e4fec" /><Relationship Type="http://schemas.openxmlformats.org/officeDocument/2006/relationships/slide" Target="/ppt/slides/slide1.xml" Id="R2adc0a7fb4d642f4" /><Relationship Type="http://schemas.openxmlformats.org/officeDocument/2006/relationships/slide" Target="/ppt/slides/slide2.xml" Id="Rc0d75e6394034959" /><Relationship Type="http://schemas.openxmlformats.org/officeDocument/2006/relationships/slide" Target="/ppt/slides/slide3.xml" Id="R6142b229338944b7" /><Relationship Type="http://schemas.openxmlformats.org/officeDocument/2006/relationships/slide" Target="/ppt/slides/slide4.xml" Id="R756f7c86268147b3" /><Relationship Type="http://schemas.openxmlformats.org/officeDocument/2006/relationships/slide" Target="/ppt/slides/slide5.xml" Id="Rb691824eb5384dee" /><Relationship Type="http://schemas.openxmlformats.org/officeDocument/2006/relationships/slide" Target="/ppt/slides/slide6.xml" Id="Rf702f31f55084c54" /><Relationship Type="http://schemas.openxmlformats.org/officeDocument/2006/relationships/slide" Target="/ppt/slides/slide7.xml" Id="Rce71b7706ace48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3f850570ce40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3a92cb09f4589" /><Relationship Type="http://schemas.openxmlformats.org/officeDocument/2006/relationships/theme" Target="/ppt/slideMasters/theme/theme1.xml" Id="R3b57a4655dce4e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53a92cb09f45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aa106485642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b5fe91fa142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8d82105be4a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73f3b79bb41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b1e82de854e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04853f13e48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91ebd22b24d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MULTICONSULT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MULTICONSULT ASA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116 110 000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−24 152 000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264 223 000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230 084 000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2 128 699 000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ASA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MULTICONSULT  –  21,0 %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 ODIN NORGE  –  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VEVLEN GÅRD AS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STENSHAGEN INVEST AS  –  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BANK OF NEW YORK MELLON SA/NV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ASA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Skøyen vei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21 58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multiconsult@multiconsult.no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910 253 158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ASA</a:t>
            </a:r>
          </a:p>
        </p:txBody>
      </p:sp>
    </p:spTree>
  </p:cSld>
  <p:clrMapOvr>
    <a:masterClrMapping xmlns:a="http://schemas.openxmlformats.org/drawingml/2006/main"/>
  </p:clrMapOvr>
</p:sld>
</file>