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2ff1f8c0b94b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d4f6d3199642eb"/>
  </p:sldMasterIdLst>
  <p:sldIdLst>
    <p:sldId xmlns:r="http://schemas.openxmlformats.org/officeDocument/2006/relationships" id="256" r:id="R3e9542c46e7a428a"/>
    <p:sldId xmlns:r="http://schemas.openxmlformats.org/officeDocument/2006/relationships" id="257" r:id="R4d3e07865d7a4551"/>
    <p:sldId xmlns:r="http://schemas.openxmlformats.org/officeDocument/2006/relationships" id="258" r:id="R74f42c76ccb143fb"/>
    <p:sldId xmlns:r="http://schemas.openxmlformats.org/officeDocument/2006/relationships" id="259" r:id="R88ccf8d5611f4a52"/>
    <p:sldId xmlns:r="http://schemas.openxmlformats.org/officeDocument/2006/relationships" id="260" r:id="R9974543883b745e8"/>
    <p:sldId xmlns:r="http://schemas.openxmlformats.org/officeDocument/2006/relationships" id="261" r:id="R853d77c632224255"/>
    <p:sldId xmlns:r="http://schemas.openxmlformats.org/officeDocument/2006/relationships" id="262" r:id="R440a0abad08a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4f6d3199642eb" /><Relationship Type="http://schemas.openxmlformats.org/officeDocument/2006/relationships/slide" Target="/ppt/slides/slide1.xml" Id="R3e9542c46e7a428a" /><Relationship Type="http://schemas.openxmlformats.org/officeDocument/2006/relationships/slide" Target="/ppt/slides/slide2.xml" Id="R4d3e07865d7a4551" /><Relationship Type="http://schemas.openxmlformats.org/officeDocument/2006/relationships/slide" Target="/ppt/slides/slide3.xml" Id="R74f42c76ccb143fb" /><Relationship Type="http://schemas.openxmlformats.org/officeDocument/2006/relationships/slide" Target="/ppt/slides/slide4.xml" Id="R88ccf8d5611f4a52" /><Relationship Type="http://schemas.openxmlformats.org/officeDocument/2006/relationships/slide" Target="/ppt/slides/slide5.xml" Id="R9974543883b745e8" /><Relationship Type="http://schemas.openxmlformats.org/officeDocument/2006/relationships/slide" Target="/ppt/slides/slide6.xml" Id="R853d77c632224255" /><Relationship Type="http://schemas.openxmlformats.org/officeDocument/2006/relationships/slide" Target="/ppt/slides/slide7.xml" Id="R440a0abad08a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ba33266be41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a4d46ad9645d3" /><Relationship Type="http://schemas.openxmlformats.org/officeDocument/2006/relationships/theme" Target="/ppt/slideMasters/theme/theme1.xml" Id="R84823408467845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a4d46ad9645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28a9dce644c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675c1e00e4f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381e9199d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32f24059541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f013585424e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1e4f25f2046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55dcd9e98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4 100 528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