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703e1256c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42cef4cd04206"/>
  </p:sldMasterIdLst>
  <p:sldIdLst>
    <p:sldId xmlns:r="http://schemas.openxmlformats.org/officeDocument/2006/relationships" id="256" r:id="R4e2ec842cfd943a7"/>
    <p:sldId xmlns:r="http://schemas.openxmlformats.org/officeDocument/2006/relationships" id="257" r:id="Ra0ab0787312a46e3"/>
    <p:sldId xmlns:r="http://schemas.openxmlformats.org/officeDocument/2006/relationships" id="258" r:id="R5bb27f424bc04c6a"/>
    <p:sldId xmlns:r="http://schemas.openxmlformats.org/officeDocument/2006/relationships" id="259" r:id="Rc5cdc399d74744a2"/>
    <p:sldId xmlns:r="http://schemas.openxmlformats.org/officeDocument/2006/relationships" id="260" r:id="R5b261afa6cd74a22"/>
    <p:sldId xmlns:r="http://schemas.openxmlformats.org/officeDocument/2006/relationships" id="261" r:id="R449f905b0cb04dfd"/>
    <p:sldId xmlns:r="http://schemas.openxmlformats.org/officeDocument/2006/relationships" id="262" r:id="Rafa56a89bd69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42cef4cd04206" /><Relationship Type="http://schemas.openxmlformats.org/officeDocument/2006/relationships/slide" Target="/ppt/slides/slide1.xml" Id="R4e2ec842cfd943a7" /><Relationship Type="http://schemas.openxmlformats.org/officeDocument/2006/relationships/slide" Target="/ppt/slides/slide2.xml" Id="Ra0ab0787312a46e3" /><Relationship Type="http://schemas.openxmlformats.org/officeDocument/2006/relationships/slide" Target="/ppt/slides/slide3.xml" Id="R5bb27f424bc04c6a" /><Relationship Type="http://schemas.openxmlformats.org/officeDocument/2006/relationships/slide" Target="/ppt/slides/slide4.xml" Id="Rc5cdc399d74744a2" /><Relationship Type="http://schemas.openxmlformats.org/officeDocument/2006/relationships/slide" Target="/ppt/slides/slide5.xml" Id="R5b261afa6cd74a22" /><Relationship Type="http://schemas.openxmlformats.org/officeDocument/2006/relationships/slide" Target="/ppt/slides/slide6.xml" Id="R449f905b0cb04dfd" /><Relationship Type="http://schemas.openxmlformats.org/officeDocument/2006/relationships/slide" Target="/ppt/slides/slide7.xml" Id="Rafa56a89bd69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f4607533f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83db89b34019" /><Relationship Type="http://schemas.openxmlformats.org/officeDocument/2006/relationships/theme" Target="/ppt/slideMasters/theme/theme1.xml" Id="R990408a49e79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e83db89b3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0091d10a2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00be3d72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b7fe7ba7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1f55bdc50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ee2193a7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9a538bf94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94d6742e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