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67f0b001340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513f916ebf40f0"/>
  </p:sldMasterIdLst>
  <p:sldIdLst>
    <p:sldId xmlns:r="http://schemas.openxmlformats.org/officeDocument/2006/relationships" id="256" r:id="R60eb5e50eda54a26"/>
    <p:sldId xmlns:r="http://schemas.openxmlformats.org/officeDocument/2006/relationships" id="257" r:id="R46389d291e7042e9"/>
    <p:sldId xmlns:r="http://schemas.openxmlformats.org/officeDocument/2006/relationships" id="258" r:id="Re858c4c8a9574531"/>
    <p:sldId xmlns:r="http://schemas.openxmlformats.org/officeDocument/2006/relationships" id="259" r:id="R1dacc40b19ec45c7"/>
    <p:sldId xmlns:r="http://schemas.openxmlformats.org/officeDocument/2006/relationships" id="260" r:id="Rb559841e43784375"/>
    <p:sldId xmlns:r="http://schemas.openxmlformats.org/officeDocument/2006/relationships" id="261" r:id="R87a0322d3b684cc2"/>
    <p:sldId xmlns:r="http://schemas.openxmlformats.org/officeDocument/2006/relationships" id="262" r:id="R3ea1809ac04642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13f916ebf40f0" /><Relationship Type="http://schemas.openxmlformats.org/officeDocument/2006/relationships/slide" Target="/ppt/slides/slide1.xml" Id="R60eb5e50eda54a26" /><Relationship Type="http://schemas.openxmlformats.org/officeDocument/2006/relationships/slide" Target="/ppt/slides/slide2.xml" Id="R46389d291e7042e9" /><Relationship Type="http://schemas.openxmlformats.org/officeDocument/2006/relationships/slide" Target="/ppt/slides/slide3.xml" Id="Re858c4c8a9574531" /><Relationship Type="http://schemas.openxmlformats.org/officeDocument/2006/relationships/slide" Target="/ppt/slides/slide4.xml" Id="R1dacc40b19ec45c7" /><Relationship Type="http://schemas.openxmlformats.org/officeDocument/2006/relationships/slide" Target="/ppt/slides/slide5.xml" Id="Rb559841e43784375" /><Relationship Type="http://schemas.openxmlformats.org/officeDocument/2006/relationships/slide" Target="/ppt/slides/slide6.xml" Id="R87a0322d3b684cc2" /><Relationship Type="http://schemas.openxmlformats.org/officeDocument/2006/relationships/slide" Target="/ppt/slides/slide7.xml" Id="R3ea1809ac04642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575425387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54feac8b54f63" /><Relationship Type="http://schemas.openxmlformats.org/officeDocument/2006/relationships/theme" Target="/ppt/slideMasters/theme/theme1.xml" Id="R6fa7d0a61f6d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54feac8b5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b7911aaf246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0612a623b43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7e68c9820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c1a55fe1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d4b7aa6544a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2eab1aa204f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b8c9508b048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BIEK HOLDING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3 519 581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10 552 623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Wecyveien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42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897 963 922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