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71a30c9e4841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596414a11c4c47"/>
  </p:sldMasterIdLst>
  <p:sldIdLst>
    <p:sldId xmlns:r="http://schemas.openxmlformats.org/officeDocument/2006/relationships" id="256" r:id="Rb7c259a51a5c471f"/>
    <p:sldId xmlns:r="http://schemas.openxmlformats.org/officeDocument/2006/relationships" id="257" r:id="Rdb1b7cf8d20f4cf4"/>
    <p:sldId xmlns:r="http://schemas.openxmlformats.org/officeDocument/2006/relationships" id="258" r:id="R1252ed00abdd4acd"/>
    <p:sldId xmlns:r="http://schemas.openxmlformats.org/officeDocument/2006/relationships" id="259" r:id="R632898713a264e47"/>
    <p:sldId xmlns:r="http://schemas.openxmlformats.org/officeDocument/2006/relationships" id="260" r:id="Rcb777ea49d50460f"/>
    <p:sldId xmlns:r="http://schemas.openxmlformats.org/officeDocument/2006/relationships" id="261" r:id="Rf4322216f78147a2"/>
    <p:sldId xmlns:r="http://schemas.openxmlformats.org/officeDocument/2006/relationships" id="262" r:id="R31fe54459c4543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596414a11c4c47" /><Relationship Type="http://schemas.openxmlformats.org/officeDocument/2006/relationships/slide" Target="/ppt/slides/slide1.xml" Id="Rb7c259a51a5c471f" /><Relationship Type="http://schemas.openxmlformats.org/officeDocument/2006/relationships/slide" Target="/ppt/slides/slide2.xml" Id="Rdb1b7cf8d20f4cf4" /><Relationship Type="http://schemas.openxmlformats.org/officeDocument/2006/relationships/slide" Target="/ppt/slides/slide3.xml" Id="R1252ed00abdd4acd" /><Relationship Type="http://schemas.openxmlformats.org/officeDocument/2006/relationships/slide" Target="/ppt/slides/slide4.xml" Id="R632898713a264e47" /><Relationship Type="http://schemas.openxmlformats.org/officeDocument/2006/relationships/slide" Target="/ppt/slides/slide5.xml" Id="Rcb777ea49d50460f" /><Relationship Type="http://schemas.openxmlformats.org/officeDocument/2006/relationships/slide" Target="/ppt/slides/slide6.xml" Id="Rf4322216f78147a2" /><Relationship Type="http://schemas.openxmlformats.org/officeDocument/2006/relationships/slide" Target="/ppt/slides/slide7.xml" Id="R31fe54459c4543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d689d04c7348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f71ba4af44d7e" /><Relationship Type="http://schemas.openxmlformats.org/officeDocument/2006/relationships/theme" Target="/ppt/slideMasters/theme/theme1.xml" Id="Re730fd3286d74c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1f71ba4af44d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0ddec28c247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17b053a9448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30722539e43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480aeb8f34f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e4e291de44b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8fcca4ecf47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b0e8e793b46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GODFOT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GODFOT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GODFOT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GODFOT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GODFOT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GODFOT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504 831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242 973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1 505 463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3 073 107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3 428 460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GODFOT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BÅRD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GODFOT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 Holters vei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896 200 992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GODFOT AS</a:t>
            </a:r>
          </a:p>
        </p:txBody>
      </p:sp>
    </p:spTree>
  </p:cSld>
  <p:clrMapOvr>
    <a:masterClrMapping xmlns:a="http://schemas.openxmlformats.org/drawingml/2006/main"/>
  </p:clrMapOvr>
</p:sld>
</file>