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d38e1b824747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de91dc852646a3"/>
  </p:sldMasterIdLst>
  <p:sldIdLst>
    <p:sldId xmlns:r="http://schemas.openxmlformats.org/officeDocument/2006/relationships" id="256" r:id="Rae2cd9c8c26944e6"/>
    <p:sldId xmlns:r="http://schemas.openxmlformats.org/officeDocument/2006/relationships" id="257" r:id="R5418581405de43c6"/>
    <p:sldId xmlns:r="http://schemas.openxmlformats.org/officeDocument/2006/relationships" id="258" r:id="R328f004408064b5b"/>
    <p:sldId xmlns:r="http://schemas.openxmlformats.org/officeDocument/2006/relationships" id="259" r:id="Re2881b559bd74f96"/>
    <p:sldId xmlns:r="http://schemas.openxmlformats.org/officeDocument/2006/relationships" id="260" r:id="Rb3324fb37a90490c"/>
    <p:sldId xmlns:r="http://schemas.openxmlformats.org/officeDocument/2006/relationships" id="261" r:id="R0f16d588a38641ee"/>
    <p:sldId xmlns:r="http://schemas.openxmlformats.org/officeDocument/2006/relationships" id="262" r:id="R59ba104c019a48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de91dc852646a3" /><Relationship Type="http://schemas.openxmlformats.org/officeDocument/2006/relationships/slide" Target="/ppt/slides/slide1.xml" Id="Rae2cd9c8c26944e6" /><Relationship Type="http://schemas.openxmlformats.org/officeDocument/2006/relationships/slide" Target="/ppt/slides/slide2.xml" Id="R5418581405de43c6" /><Relationship Type="http://schemas.openxmlformats.org/officeDocument/2006/relationships/slide" Target="/ppt/slides/slide3.xml" Id="R328f004408064b5b" /><Relationship Type="http://schemas.openxmlformats.org/officeDocument/2006/relationships/slide" Target="/ppt/slides/slide4.xml" Id="Re2881b559bd74f96" /><Relationship Type="http://schemas.openxmlformats.org/officeDocument/2006/relationships/slide" Target="/ppt/slides/slide5.xml" Id="Rb3324fb37a90490c" /><Relationship Type="http://schemas.openxmlformats.org/officeDocument/2006/relationships/slide" Target="/ppt/slides/slide6.xml" Id="R0f16d588a38641ee" /><Relationship Type="http://schemas.openxmlformats.org/officeDocument/2006/relationships/slide" Target="/ppt/slides/slide7.xml" Id="R59ba104c019a48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5b3260f0524e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4144648f624382" /><Relationship Type="http://schemas.openxmlformats.org/officeDocument/2006/relationships/theme" Target="/ppt/slideMasters/theme/theme1.xml" Id="R287eec6311ea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4144648f62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d4c354d34b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870b9848940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deeaf8d1e44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007c976d242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8b536eb5794f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efef5da9642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63a4170ad944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−80 676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2 463 149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2 475 649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SKAAR SVEIN PETTER  –  45,6 %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MBO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BIRGITTE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VSR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Wilses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83 84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895 715 212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VSR HOLDING AS</a:t>
            </a:r>
          </a:p>
        </p:txBody>
      </p:sp>
    </p:spTree>
  </p:cSld>
  <p:clrMapOvr>
    <a:masterClrMapping xmlns:a="http://schemas.openxmlformats.org/drawingml/2006/main"/>
  </p:clrMapOvr>
</p:sld>
</file>