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20fd7168b346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e1508a42534ed1"/>
  </p:sldMasterIdLst>
  <p:sldIdLst>
    <p:sldId xmlns:r="http://schemas.openxmlformats.org/officeDocument/2006/relationships" id="256" r:id="Rd1ef1fbac79d4593"/>
    <p:sldId xmlns:r="http://schemas.openxmlformats.org/officeDocument/2006/relationships" id="257" r:id="Rafd670f73422470f"/>
    <p:sldId xmlns:r="http://schemas.openxmlformats.org/officeDocument/2006/relationships" id="258" r:id="R1f64649ec6c34f88"/>
    <p:sldId xmlns:r="http://schemas.openxmlformats.org/officeDocument/2006/relationships" id="259" r:id="R41d35c562c4e4f5d"/>
    <p:sldId xmlns:r="http://schemas.openxmlformats.org/officeDocument/2006/relationships" id="260" r:id="R6a864d35b96d4874"/>
    <p:sldId xmlns:r="http://schemas.openxmlformats.org/officeDocument/2006/relationships" id="261" r:id="R7db2ce6084d14ea6"/>
    <p:sldId xmlns:r="http://schemas.openxmlformats.org/officeDocument/2006/relationships" id="262" r:id="Raf1043aaa4bb40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1508a42534ed1" /><Relationship Type="http://schemas.openxmlformats.org/officeDocument/2006/relationships/slide" Target="/ppt/slides/slide1.xml" Id="Rd1ef1fbac79d4593" /><Relationship Type="http://schemas.openxmlformats.org/officeDocument/2006/relationships/slide" Target="/ppt/slides/slide2.xml" Id="Rafd670f73422470f" /><Relationship Type="http://schemas.openxmlformats.org/officeDocument/2006/relationships/slide" Target="/ppt/slides/slide3.xml" Id="R1f64649ec6c34f88" /><Relationship Type="http://schemas.openxmlformats.org/officeDocument/2006/relationships/slide" Target="/ppt/slides/slide4.xml" Id="R41d35c562c4e4f5d" /><Relationship Type="http://schemas.openxmlformats.org/officeDocument/2006/relationships/slide" Target="/ppt/slides/slide5.xml" Id="R6a864d35b96d4874" /><Relationship Type="http://schemas.openxmlformats.org/officeDocument/2006/relationships/slide" Target="/ppt/slides/slide6.xml" Id="R7db2ce6084d14ea6" /><Relationship Type="http://schemas.openxmlformats.org/officeDocument/2006/relationships/slide" Target="/ppt/slides/slide7.xml" Id="Raf1043aaa4bb40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2d6142d774e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dbc47679f4f63" /><Relationship Type="http://schemas.openxmlformats.org/officeDocument/2006/relationships/theme" Target="/ppt/slideMasters/theme/theme1.xml" Id="R6495dd0f408342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4dbc47679f4f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e89d95cfb45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ba62e9ad54d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8ec31e7d645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80670e6b34b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a05cee6dd4e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aee0e8d9642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958afa36b47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MARINEGRUPPEN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MARINEGRUPPEN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15 981 238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2 096 379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1 614 486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1 352 926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7 947 872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895 543 942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MARINEGRUPPEN AS</a:t>
            </a:r>
          </a:p>
        </p:txBody>
      </p:sp>
    </p:spTree>
  </p:cSld>
  <p:clrMapOvr>
    <a:masterClrMapping xmlns:a="http://schemas.openxmlformats.org/drawingml/2006/main"/>
  </p:clrMapOvr>
</p:sld>
</file>