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95c267a3d647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cf8d36f4f9497a"/>
  </p:sldMasterIdLst>
  <p:sldIdLst>
    <p:sldId xmlns:r="http://schemas.openxmlformats.org/officeDocument/2006/relationships" id="256" r:id="R544ca99b0ac14329"/>
    <p:sldId xmlns:r="http://schemas.openxmlformats.org/officeDocument/2006/relationships" id="257" r:id="R669c15004d0f4abe"/>
    <p:sldId xmlns:r="http://schemas.openxmlformats.org/officeDocument/2006/relationships" id="258" r:id="Ra8824bd162824c51"/>
    <p:sldId xmlns:r="http://schemas.openxmlformats.org/officeDocument/2006/relationships" id="259" r:id="R92369752f52e460a"/>
    <p:sldId xmlns:r="http://schemas.openxmlformats.org/officeDocument/2006/relationships" id="260" r:id="R0d375cfb97da4632"/>
    <p:sldId xmlns:r="http://schemas.openxmlformats.org/officeDocument/2006/relationships" id="261" r:id="Rd8c8883c068d44fe"/>
    <p:sldId xmlns:r="http://schemas.openxmlformats.org/officeDocument/2006/relationships" id="262" r:id="R6792fdd6ad6141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cf8d36f4f9497a" /><Relationship Type="http://schemas.openxmlformats.org/officeDocument/2006/relationships/slide" Target="/ppt/slides/slide1.xml" Id="R544ca99b0ac14329" /><Relationship Type="http://schemas.openxmlformats.org/officeDocument/2006/relationships/slide" Target="/ppt/slides/slide2.xml" Id="R669c15004d0f4abe" /><Relationship Type="http://schemas.openxmlformats.org/officeDocument/2006/relationships/slide" Target="/ppt/slides/slide3.xml" Id="Ra8824bd162824c51" /><Relationship Type="http://schemas.openxmlformats.org/officeDocument/2006/relationships/slide" Target="/ppt/slides/slide4.xml" Id="R92369752f52e460a" /><Relationship Type="http://schemas.openxmlformats.org/officeDocument/2006/relationships/slide" Target="/ppt/slides/slide5.xml" Id="R0d375cfb97da4632" /><Relationship Type="http://schemas.openxmlformats.org/officeDocument/2006/relationships/slide" Target="/ppt/slides/slide6.xml" Id="Rd8c8883c068d44fe" /><Relationship Type="http://schemas.openxmlformats.org/officeDocument/2006/relationships/slide" Target="/ppt/slides/slide7.xml" Id="R6792fdd6ad6141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6a13bac6604b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a8a09efa54b15" /><Relationship Type="http://schemas.openxmlformats.org/officeDocument/2006/relationships/theme" Target="/ppt/slideMasters/theme/theme1.xml" Id="R004eb6b76f3349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ea8a09efa54b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8eb6c964849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b8f2eb54342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ffb6e218248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484c1998449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b86bb350b47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708184a6945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e8b37c6f54e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ØYELEGE KNUT SALOMONSEN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ØYELEGE KNUT SALOMONSEN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4 345 929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−264 402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4 759 501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5 448 129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SALOMONSEN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Stordalsveien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8011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894 545 992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ØYELEGE KNUT SALOMONSEN AS</a:t>
            </a:r>
          </a:p>
        </p:txBody>
      </p:sp>
    </p:spTree>
  </p:cSld>
  <p:clrMapOvr>
    <a:masterClrMapping xmlns:a="http://schemas.openxmlformats.org/drawingml/2006/main"/>
  </p:clrMapOvr>
</p:sld>
</file>