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1e473988f8a429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797d83ff9244b50"/>
  </p:sldMasterIdLst>
  <p:sldIdLst>
    <p:sldId xmlns:r="http://schemas.openxmlformats.org/officeDocument/2006/relationships" id="256" r:id="Rcaf1fea15e884da9"/>
    <p:sldId xmlns:r="http://schemas.openxmlformats.org/officeDocument/2006/relationships" id="257" r:id="Rdf72e0a3f09d4832"/>
    <p:sldId xmlns:r="http://schemas.openxmlformats.org/officeDocument/2006/relationships" id="258" r:id="R5c5fab65b1844e23"/>
    <p:sldId xmlns:r="http://schemas.openxmlformats.org/officeDocument/2006/relationships" id="259" r:id="R6af215c2ccf44f6c"/>
    <p:sldId xmlns:r="http://schemas.openxmlformats.org/officeDocument/2006/relationships" id="260" r:id="R88b39a03c13f4948"/>
    <p:sldId xmlns:r="http://schemas.openxmlformats.org/officeDocument/2006/relationships" id="261" r:id="R18fdc110bd1b48f3"/>
    <p:sldId xmlns:r="http://schemas.openxmlformats.org/officeDocument/2006/relationships" id="262" r:id="R54b8932e10494da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797d83ff9244b50" /><Relationship Type="http://schemas.openxmlformats.org/officeDocument/2006/relationships/slide" Target="/ppt/slides/slide1.xml" Id="Rcaf1fea15e884da9" /><Relationship Type="http://schemas.openxmlformats.org/officeDocument/2006/relationships/slide" Target="/ppt/slides/slide2.xml" Id="Rdf72e0a3f09d4832" /><Relationship Type="http://schemas.openxmlformats.org/officeDocument/2006/relationships/slide" Target="/ppt/slides/slide3.xml" Id="R5c5fab65b1844e23" /><Relationship Type="http://schemas.openxmlformats.org/officeDocument/2006/relationships/slide" Target="/ppt/slides/slide4.xml" Id="R6af215c2ccf44f6c" /><Relationship Type="http://schemas.openxmlformats.org/officeDocument/2006/relationships/slide" Target="/ppt/slides/slide5.xml" Id="R88b39a03c13f4948" /><Relationship Type="http://schemas.openxmlformats.org/officeDocument/2006/relationships/slide" Target="/ppt/slides/slide6.xml" Id="R18fdc110bd1b48f3" /><Relationship Type="http://schemas.openxmlformats.org/officeDocument/2006/relationships/slide" Target="/ppt/slides/slide7.xml" Id="R54b8932e10494da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94aaa343b334f6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ef336ecd944634" /><Relationship Type="http://schemas.openxmlformats.org/officeDocument/2006/relationships/theme" Target="/ppt/slideMasters/theme/theme1.xml" Id="R7978c803f095422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cef336ecd94463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5486482660494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3445b48a804ae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692ff35619443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10c0dcc4434b2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ed539dc9d64a5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9a1afae70c4ee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030ba5006443c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ACCOUNTING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ACCOUNTING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ACCOUNTING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ACCOUNTING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ACCOUNTING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ACCOUNTING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1 584 776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829 413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679 224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869 414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1 085 647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ACCOUNTING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ATRIS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ACCOUNTING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(4. etg.), Engebrets vei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0275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morten@atris.no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www.accountingas.no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893 320 172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ACCOUNTING AS</a:t>
            </a:r>
          </a:p>
        </p:txBody>
      </p:sp>
    </p:spTree>
  </p:cSld>
  <p:clrMapOvr>
    <a:masterClrMapping xmlns:a="http://schemas.openxmlformats.org/drawingml/2006/main"/>
  </p:clrMapOvr>
</p:sld>
</file>