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4a3a0c08e8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6a72fcd31470b"/>
  </p:sldMasterIdLst>
  <p:sldIdLst>
    <p:sldId xmlns:r="http://schemas.openxmlformats.org/officeDocument/2006/relationships" id="256" r:id="Rb2c118da13904f87"/>
    <p:sldId xmlns:r="http://schemas.openxmlformats.org/officeDocument/2006/relationships" id="257" r:id="Rf349a515b72f4687"/>
    <p:sldId xmlns:r="http://schemas.openxmlformats.org/officeDocument/2006/relationships" id="258" r:id="R8dbf1abae776408a"/>
    <p:sldId xmlns:r="http://schemas.openxmlformats.org/officeDocument/2006/relationships" id="259" r:id="Rdeeadc2189fb42b1"/>
    <p:sldId xmlns:r="http://schemas.openxmlformats.org/officeDocument/2006/relationships" id="260" r:id="Rdda5cef9059a4262"/>
    <p:sldId xmlns:r="http://schemas.openxmlformats.org/officeDocument/2006/relationships" id="261" r:id="R11a4212ccfb643fc"/>
    <p:sldId xmlns:r="http://schemas.openxmlformats.org/officeDocument/2006/relationships" id="262" r:id="R7a95d0a33868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6a72fcd31470b" /><Relationship Type="http://schemas.openxmlformats.org/officeDocument/2006/relationships/slide" Target="/ppt/slides/slide1.xml" Id="Rb2c118da13904f87" /><Relationship Type="http://schemas.openxmlformats.org/officeDocument/2006/relationships/slide" Target="/ppt/slides/slide2.xml" Id="Rf349a515b72f4687" /><Relationship Type="http://schemas.openxmlformats.org/officeDocument/2006/relationships/slide" Target="/ppt/slides/slide3.xml" Id="R8dbf1abae776408a" /><Relationship Type="http://schemas.openxmlformats.org/officeDocument/2006/relationships/slide" Target="/ppt/slides/slide4.xml" Id="Rdeeadc2189fb42b1" /><Relationship Type="http://schemas.openxmlformats.org/officeDocument/2006/relationships/slide" Target="/ppt/slides/slide5.xml" Id="Rdda5cef9059a4262" /><Relationship Type="http://schemas.openxmlformats.org/officeDocument/2006/relationships/slide" Target="/ppt/slides/slide6.xml" Id="R11a4212ccfb643fc" /><Relationship Type="http://schemas.openxmlformats.org/officeDocument/2006/relationships/slide" Target="/ppt/slides/slide7.xml" Id="R7a95d0a33868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01006bf6c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6142b8fa473d" /><Relationship Type="http://schemas.openxmlformats.org/officeDocument/2006/relationships/theme" Target="/ppt/slideMasters/theme/theme1.xml" Id="R3340f4144b57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d6142b8fa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4abe92876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cbb2c6a18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0744b8bf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3edd6c84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6140250404f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deb3e1c1547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2ceedb913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