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b826ea05bd4f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b11844e0df48b0"/>
  </p:sldMasterIdLst>
  <p:sldIdLst>
    <p:sldId xmlns:r="http://schemas.openxmlformats.org/officeDocument/2006/relationships" id="256" r:id="R811a4a4091514f82"/>
    <p:sldId xmlns:r="http://schemas.openxmlformats.org/officeDocument/2006/relationships" id="257" r:id="R252c3b99e2ba43f5"/>
    <p:sldId xmlns:r="http://schemas.openxmlformats.org/officeDocument/2006/relationships" id="258" r:id="Re96bad9eec634a1a"/>
    <p:sldId xmlns:r="http://schemas.openxmlformats.org/officeDocument/2006/relationships" id="259" r:id="R8c6ba43a50ef4819"/>
    <p:sldId xmlns:r="http://schemas.openxmlformats.org/officeDocument/2006/relationships" id="260" r:id="R7e539cf91a984b26"/>
    <p:sldId xmlns:r="http://schemas.openxmlformats.org/officeDocument/2006/relationships" id="261" r:id="R43e34e12a910488a"/>
    <p:sldId xmlns:r="http://schemas.openxmlformats.org/officeDocument/2006/relationships" id="262" r:id="R945d7aee004148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b11844e0df48b0" /><Relationship Type="http://schemas.openxmlformats.org/officeDocument/2006/relationships/slide" Target="/ppt/slides/slide1.xml" Id="R811a4a4091514f82" /><Relationship Type="http://schemas.openxmlformats.org/officeDocument/2006/relationships/slide" Target="/ppt/slides/slide2.xml" Id="R252c3b99e2ba43f5" /><Relationship Type="http://schemas.openxmlformats.org/officeDocument/2006/relationships/slide" Target="/ppt/slides/slide3.xml" Id="Re96bad9eec634a1a" /><Relationship Type="http://schemas.openxmlformats.org/officeDocument/2006/relationships/slide" Target="/ppt/slides/slide4.xml" Id="R8c6ba43a50ef4819" /><Relationship Type="http://schemas.openxmlformats.org/officeDocument/2006/relationships/slide" Target="/ppt/slides/slide5.xml" Id="R7e539cf91a984b26" /><Relationship Type="http://schemas.openxmlformats.org/officeDocument/2006/relationships/slide" Target="/ppt/slides/slide6.xml" Id="R43e34e12a910488a" /><Relationship Type="http://schemas.openxmlformats.org/officeDocument/2006/relationships/slide" Target="/ppt/slides/slide7.xml" Id="R945d7aee004148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0067d120c844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7127727d14746" /><Relationship Type="http://schemas.openxmlformats.org/officeDocument/2006/relationships/theme" Target="/ppt/slideMasters/theme/theme1.xml" Id="R49a116ee106043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37127727d147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983efd77c40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78a238fc745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ffb88069e4f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88be43fb14b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aae71cbbd44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daf21b1c64d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01b546fd94d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CAABY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CAABY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30 219 709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30 054 628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24 017 336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3 208 110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105 665 876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ÅBYHOLM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Kvantia AS, Grundingen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caaby@andenaes.com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891 780 982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