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abd22c8bce44cf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5483a47862d43dc"/>
  </p:sldMasterIdLst>
  <p:sldIdLst>
    <p:sldId xmlns:r="http://schemas.openxmlformats.org/officeDocument/2006/relationships" id="256" r:id="R44ccd78b57204206"/>
    <p:sldId xmlns:r="http://schemas.openxmlformats.org/officeDocument/2006/relationships" id="257" r:id="R5999f72145f24ca6"/>
    <p:sldId xmlns:r="http://schemas.openxmlformats.org/officeDocument/2006/relationships" id="258" r:id="R863bb57300ec4ee8"/>
    <p:sldId xmlns:r="http://schemas.openxmlformats.org/officeDocument/2006/relationships" id="259" r:id="R9ca35d7483934f6c"/>
    <p:sldId xmlns:r="http://schemas.openxmlformats.org/officeDocument/2006/relationships" id="260" r:id="Rf69f2b89e9d1453e"/>
    <p:sldId xmlns:r="http://schemas.openxmlformats.org/officeDocument/2006/relationships" id="261" r:id="R3188713117044c6f"/>
    <p:sldId xmlns:r="http://schemas.openxmlformats.org/officeDocument/2006/relationships" id="262" r:id="Re26f66991cf34f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483a47862d43dc" /><Relationship Type="http://schemas.openxmlformats.org/officeDocument/2006/relationships/slide" Target="/ppt/slides/slide1.xml" Id="R44ccd78b57204206" /><Relationship Type="http://schemas.openxmlformats.org/officeDocument/2006/relationships/slide" Target="/ppt/slides/slide2.xml" Id="R5999f72145f24ca6" /><Relationship Type="http://schemas.openxmlformats.org/officeDocument/2006/relationships/slide" Target="/ppt/slides/slide3.xml" Id="R863bb57300ec4ee8" /><Relationship Type="http://schemas.openxmlformats.org/officeDocument/2006/relationships/slide" Target="/ppt/slides/slide4.xml" Id="R9ca35d7483934f6c" /><Relationship Type="http://schemas.openxmlformats.org/officeDocument/2006/relationships/slide" Target="/ppt/slides/slide5.xml" Id="Rf69f2b89e9d1453e" /><Relationship Type="http://schemas.openxmlformats.org/officeDocument/2006/relationships/slide" Target="/ppt/slides/slide6.xml" Id="R3188713117044c6f" /><Relationship Type="http://schemas.openxmlformats.org/officeDocument/2006/relationships/slide" Target="/ppt/slides/slide7.xml" Id="Re26f66991cf34f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ddb084c0314e8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41565bf3914bc7" /><Relationship Type="http://schemas.openxmlformats.org/officeDocument/2006/relationships/theme" Target="/ppt/slideMasters/theme/theme1.xml" Id="R684518c6ba62497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d41565bf3914bc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c29476263a4a4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d5f98978184d1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bf3a1126be48a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d28d575c0f468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4a5eac3d1d498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0e6383f6c6453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898599ad53405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SNEKVIK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SNEKVIK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SNEKVIK EIENDOM AS ble etablert [år] og holder til i Kyrksæterøra.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SNEKVIK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SNEKVIK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SNEKVIK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1 789 448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−1 994 844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1 312 925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54 582 819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76 513 235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SNEKVIK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EILIS EIENDOM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ESIKO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N-HOLDING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SNEKVIK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Industriveien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7200 Kyrksæterøra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891 729 472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SNEKVIK EIENDOM AS</a:t>
            </a:r>
          </a:p>
        </p:txBody>
      </p:sp>
    </p:spTree>
  </p:cSld>
  <p:clrMapOvr>
    <a:masterClrMapping xmlns:a="http://schemas.openxmlformats.org/drawingml/2006/main"/>
  </p:clrMapOvr>
</p:sld>
</file>