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f8c7dd6a0f41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c697997fa74330"/>
  </p:sldMasterIdLst>
  <p:sldIdLst>
    <p:sldId xmlns:r="http://schemas.openxmlformats.org/officeDocument/2006/relationships" id="256" r:id="R47b338fb14f547a8"/>
    <p:sldId xmlns:r="http://schemas.openxmlformats.org/officeDocument/2006/relationships" id="257" r:id="Rfa16611acf574f48"/>
    <p:sldId xmlns:r="http://schemas.openxmlformats.org/officeDocument/2006/relationships" id="258" r:id="R1a62b0b5100446e2"/>
    <p:sldId xmlns:r="http://schemas.openxmlformats.org/officeDocument/2006/relationships" id="259" r:id="Ra287cf9531584d50"/>
    <p:sldId xmlns:r="http://schemas.openxmlformats.org/officeDocument/2006/relationships" id="260" r:id="Rbfe9aa67504043b3"/>
    <p:sldId xmlns:r="http://schemas.openxmlformats.org/officeDocument/2006/relationships" id="261" r:id="Raa063ae25bd14238"/>
    <p:sldId xmlns:r="http://schemas.openxmlformats.org/officeDocument/2006/relationships" id="262" r:id="R01944263e6d34e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c697997fa74330" /><Relationship Type="http://schemas.openxmlformats.org/officeDocument/2006/relationships/slide" Target="/ppt/slides/slide1.xml" Id="R47b338fb14f547a8" /><Relationship Type="http://schemas.openxmlformats.org/officeDocument/2006/relationships/slide" Target="/ppt/slides/slide2.xml" Id="Rfa16611acf574f48" /><Relationship Type="http://schemas.openxmlformats.org/officeDocument/2006/relationships/slide" Target="/ppt/slides/slide3.xml" Id="R1a62b0b5100446e2" /><Relationship Type="http://schemas.openxmlformats.org/officeDocument/2006/relationships/slide" Target="/ppt/slides/slide4.xml" Id="Ra287cf9531584d50" /><Relationship Type="http://schemas.openxmlformats.org/officeDocument/2006/relationships/slide" Target="/ppt/slides/slide5.xml" Id="Rbfe9aa67504043b3" /><Relationship Type="http://schemas.openxmlformats.org/officeDocument/2006/relationships/slide" Target="/ppt/slides/slide6.xml" Id="Raa063ae25bd14238" /><Relationship Type="http://schemas.openxmlformats.org/officeDocument/2006/relationships/slide" Target="/ppt/slides/slide7.xml" Id="R01944263e6d34e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9fb439a8bc45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698038a294972" /><Relationship Type="http://schemas.openxmlformats.org/officeDocument/2006/relationships/theme" Target="/ppt/slideMasters/theme/theme1.xml" Id="R345899e58ce447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a698038a2949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17f71fa0b4a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a57e8d30846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c8bc6b4ce4f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2b50f390b42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e3d6a85b64e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6a9a22b444f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c5d9a6bfc44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SÆTHE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 HOLDING AS ble etablert [år] og holder til i Skatval.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3 686 491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3 689 787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 ODD-EMIL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Odd-Emil Sæthe, Velvangsvegen 256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7510 Skatval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891 536 062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