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67d3cd93e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5314edc454419"/>
  </p:sldMasterIdLst>
  <p:sldIdLst>
    <p:sldId xmlns:r="http://schemas.openxmlformats.org/officeDocument/2006/relationships" id="256" r:id="R7977e1560ab44f42"/>
    <p:sldId xmlns:r="http://schemas.openxmlformats.org/officeDocument/2006/relationships" id="257" r:id="Rbde5797b634e41e8"/>
    <p:sldId xmlns:r="http://schemas.openxmlformats.org/officeDocument/2006/relationships" id="258" r:id="R93e207801a264394"/>
    <p:sldId xmlns:r="http://schemas.openxmlformats.org/officeDocument/2006/relationships" id="259" r:id="R8aeb53f78a4640de"/>
    <p:sldId xmlns:r="http://schemas.openxmlformats.org/officeDocument/2006/relationships" id="260" r:id="R326055077a9b4677"/>
    <p:sldId xmlns:r="http://schemas.openxmlformats.org/officeDocument/2006/relationships" id="261" r:id="Re86c5ffcfd844587"/>
    <p:sldId xmlns:r="http://schemas.openxmlformats.org/officeDocument/2006/relationships" id="262" r:id="Ra29aff9b8000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5314edc454419" /><Relationship Type="http://schemas.openxmlformats.org/officeDocument/2006/relationships/slide" Target="/ppt/slides/slide1.xml" Id="R7977e1560ab44f42" /><Relationship Type="http://schemas.openxmlformats.org/officeDocument/2006/relationships/slide" Target="/ppt/slides/slide2.xml" Id="Rbde5797b634e41e8" /><Relationship Type="http://schemas.openxmlformats.org/officeDocument/2006/relationships/slide" Target="/ppt/slides/slide3.xml" Id="R93e207801a264394" /><Relationship Type="http://schemas.openxmlformats.org/officeDocument/2006/relationships/slide" Target="/ppt/slides/slide4.xml" Id="R8aeb53f78a4640de" /><Relationship Type="http://schemas.openxmlformats.org/officeDocument/2006/relationships/slide" Target="/ppt/slides/slide5.xml" Id="R326055077a9b4677" /><Relationship Type="http://schemas.openxmlformats.org/officeDocument/2006/relationships/slide" Target="/ppt/slides/slide6.xml" Id="Re86c5ffcfd844587" /><Relationship Type="http://schemas.openxmlformats.org/officeDocument/2006/relationships/slide" Target="/ppt/slides/slide7.xml" Id="Ra29aff9b8000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6073c4212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f39cae6d04580" /><Relationship Type="http://schemas.openxmlformats.org/officeDocument/2006/relationships/theme" Target="/ppt/slideMasters/theme/theme1.xml" Id="R6a34c17acee5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f39cae6d0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dab3081c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ababfe201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bec43505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3d29db40c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3b34a4e1b4d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7c033b824f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2dae3d0b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27 039 379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107 541 136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LOEWE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WESTYE EGEBERG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HESBØL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