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e968c128340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3c627e39547a7"/>
  </p:sldMasterIdLst>
  <p:sldIdLst>
    <p:sldId xmlns:r="http://schemas.openxmlformats.org/officeDocument/2006/relationships" id="256" r:id="Rcc173dc8a6154252"/>
    <p:sldId xmlns:r="http://schemas.openxmlformats.org/officeDocument/2006/relationships" id="257" r:id="R159030ef8f174897"/>
    <p:sldId xmlns:r="http://schemas.openxmlformats.org/officeDocument/2006/relationships" id="258" r:id="R8c8d7d7528c74bd4"/>
    <p:sldId xmlns:r="http://schemas.openxmlformats.org/officeDocument/2006/relationships" id="259" r:id="R47ecc17a83114866"/>
    <p:sldId xmlns:r="http://schemas.openxmlformats.org/officeDocument/2006/relationships" id="260" r:id="Rf602840d2cc245ad"/>
    <p:sldId xmlns:r="http://schemas.openxmlformats.org/officeDocument/2006/relationships" id="261" r:id="R7b87a95679f04724"/>
    <p:sldId xmlns:r="http://schemas.openxmlformats.org/officeDocument/2006/relationships" id="262" r:id="Rde0009c0ef3743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3c627e39547a7" /><Relationship Type="http://schemas.openxmlformats.org/officeDocument/2006/relationships/slide" Target="/ppt/slides/slide1.xml" Id="Rcc173dc8a6154252" /><Relationship Type="http://schemas.openxmlformats.org/officeDocument/2006/relationships/slide" Target="/ppt/slides/slide2.xml" Id="R159030ef8f174897" /><Relationship Type="http://schemas.openxmlformats.org/officeDocument/2006/relationships/slide" Target="/ppt/slides/slide3.xml" Id="R8c8d7d7528c74bd4" /><Relationship Type="http://schemas.openxmlformats.org/officeDocument/2006/relationships/slide" Target="/ppt/slides/slide4.xml" Id="R47ecc17a83114866" /><Relationship Type="http://schemas.openxmlformats.org/officeDocument/2006/relationships/slide" Target="/ppt/slides/slide5.xml" Id="Rf602840d2cc245ad" /><Relationship Type="http://schemas.openxmlformats.org/officeDocument/2006/relationships/slide" Target="/ppt/slides/slide6.xml" Id="R7b87a95679f04724" /><Relationship Type="http://schemas.openxmlformats.org/officeDocument/2006/relationships/slide" Target="/ppt/slides/slide7.xml" Id="Rde0009c0ef3743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346c7b1b846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c80fafe1e438b" /><Relationship Type="http://schemas.openxmlformats.org/officeDocument/2006/relationships/theme" Target="/ppt/slideMasters/theme/theme1.xml" Id="R92e2a0fd73e942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c80fafe1e43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9bf9291be4d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f89f55759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ee408dce04a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fdbaed6a542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fa3810f334d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5770ff9b147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38480f8864d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HOWDEN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2 982 182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2 995 517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ROGER  –  76,5 %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HENRIETTE GJØRTZ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JULIE GJØRTZ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MARTINE GJØRTZ  –  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Borgundvegen 84B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6007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roger@logh.no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890 697 852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