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3b45552c9747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ab29abd2c8482d"/>
  </p:sldMasterIdLst>
  <p:sldIdLst>
    <p:sldId xmlns:r="http://schemas.openxmlformats.org/officeDocument/2006/relationships" id="256" r:id="R85c0b69c63a74a5e"/>
    <p:sldId xmlns:r="http://schemas.openxmlformats.org/officeDocument/2006/relationships" id="257" r:id="R264084af7fdd445c"/>
    <p:sldId xmlns:r="http://schemas.openxmlformats.org/officeDocument/2006/relationships" id="258" r:id="Rb6252cb1686f416e"/>
    <p:sldId xmlns:r="http://schemas.openxmlformats.org/officeDocument/2006/relationships" id="259" r:id="Rca10f48cdece49ec"/>
    <p:sldId xmlns:r="http://schemas.openxmlformats.org/officeDocument/2006/relationships" id="260" r:id="R4c513f4aa3ff4886"/>
    <p:sldId xmlns:r="http://schemas.openxmlformats.org/officeDocument/2006/relationships" id="261" r:id="R8a063b8ca15f4abb"/>
    <p:sldId xmlns:r="http://schemas.openxmlformats.org/officeDocument/2006/relationships" id="262" r:id="R9f4f9255633f4e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ab29abd2c8482d" /><Relationship Type="http://schemas.openxmlformats.org/officeDocument/2006/relationships/slide" Target="/ppt/slides/slide1.xml" Id="R85c0b69c63a74a5e" /><Relationship Type="http://schemas.openxmlformats.org/officeDocument/2006/relationships/slide" Target="/ppt/slides/slide2.xml" Id="R264084af7fdd445c" /><Relationship Type="http://schemas.openxmlformats.org/officeDocument/2006/relationships/slide" Target="/ppt/slides/slide3.xml" Id="Rb6252cb1686f416e" /><Relationship Type="http://schemas.openxmlformats.org/officeDocument/2006/relationships/slide" Target="/ppt/slides/slide4.xml" Id="Rca10f48cdece49ec" /><Relationship Type="http://schemas.openxmlformats.org/officeDocument/2006/relationships/slide" Target="/ppt/slides/slide5.xml" Id="R4c513f4aa3ff4886" /><Relationship Type="http://schemas.openxmlformats.org/officeDocument/2006/relationships/slide" Target="/ppt/slides/slide6.xml" Id="R8a063b8ca15f4abb" /><Relationship Type="http://schemas.openxmlformats.org/officeDocument/2006/relationships/slide" Target="/ppt/slides/slide7.xml" Id="R9f4f9255633f4e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b96332e67647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d803de17a4fd8" /><Relationship Type="http://schemas.openxmlformats.org/officeDocument/2006/relationships/theme" Target="/ppt/slideMasters/theme/theme1.xml" Id="Rf1c4834c06e84b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5d803de17a4f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38d4a33324c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24a8652c540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67e78249b41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526c9119041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05be173454a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1d822f46d4a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8d4541c4c40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KRJM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KRJM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KRJM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KRJM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KRJM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KRJM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−711 671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52 335 205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393 065 482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401 648 367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KRJM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MØLLER KRISTIN 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KRJM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Grundingen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890 623 972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KRJM AS</a:t>
            </a:r>
          </a:p>
        </p:txBody>
      </p:sp>
    </p:spTree>
  </p:cSld>
  <p:clrMapOvr>
    <a:masterClrMapping xmlns:a="http://schemas.openxmlformats.org/drawingml/2006/main"/>
  </p:clrMapOvr>
</p:sld>
</file>