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ba729962c3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0818d3e6394b68"/>
  </p:sldMasterIdLst>
  <p:sldIdLst>
    <p:sldId xmlns:r="http://schemas.openxmlformats.org/officeDocument/2006/relationships" id="256" r:id="R36e6605e4ee64be1"/>
    <p:sldId xmlns:r="http://schemas.openxmlformats.org/officeDocument/2006/relationships" id="257" r:id="Rd41a240f321447d8"/>
    <p:sldId xmlns:r="http://schemas.openxmlformats.org/officeDocument/2006/relationships" id="258" r:id="Ra013c2cd21b14ba9"/>
    <p:sldId xmlns:r="http://schemas.openxmlformats.org/officeDocument/2006/relationships" id="259" r:id="R049cccdc23bb41fe"/>
    <p:sldId xmlns:r="http://schemas.openxmlformats.org/officeDocument/2006/relationships" id="260" r:id="R860c0681fb1d4589"/>
    <p:sldId xmlns:r="http://schemas.openxmlformats.org/officeDocument/2006/relationships" id="261" r:id="R2aaa5fa055fe4e1e"/>
    <p:sldId xmlns:r="http://schemas.openxmlformats.org/officeDocument/2006/relationships" id="262" r:id="R9e764113e6094b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818d3e6394b68" /><Relationship Type="http://schemas.openxmlformats.org/officeDocument/2006/relationships/slide" Target="/ppt/slides/slide1.xml" Id="R36e6605e4ee64be1" /><Relationship Type="http://schemas.openxmlformats.org/officeDocument/2006/relationships/slide" Target="/ppt/slides/slide2.xml" Id="Rd41a240f321447d8" /><Relationship Type="http://schemas.openxmlformats.org/officeDocument/2006/relationships/slide" Target="/ppt/slides/slide3.xml" Id="Ra013c2cd21b14ba9" /><Relationship Type="http://schemas.openxmlformats.org/officeDocument/2006/relationships/slide" Target="/ppt/slides/slide4.xml" Id="R049cccdc23bb41fe" /><Relationship Type="http://schemas.openxmlformats.org/officeDocument/2006/relationships/slide" Target="/ppt/slides/slide5.xml" Id="R860c0681fb1d4589" /><Relationship Type="http://schemas.openxmlformats.org/officeDocument/2006/relationships/slide" Target="/ppt/slides/slide6.xml" Id="R2aaa5fa055fe4e1e" /><Relationship Type="http://schemas.openxmlformats.org/officeDocument/2006/relationships/slide" Target="/ppt/slides/slide7.xml" Id="R9e764113e6094b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b49ce535e4d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5e1b2f4284b5e" /><Relationship Type="http://schemas.openxmlformats.org/officeDocument/2006/relationships/theme" Target="/ppt/slideMasters/theme/theme1.xml" Id="Re443bfa14dcb48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a5e1b2f4284b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8602e5291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4fdf3ea3e44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d0cf26eda4a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e1225727c41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38b0e20d643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51d60968b43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34c7e7263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MCM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442 847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11 743 135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12 334 444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MEUCHE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Borgenveien 8J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lasse@meuche.no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890 250 432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MCM AS</a:t>
            </a:r>
          </a:p>
        </p:txBody>
      </p:sp>
    </p:spTree>
  </p:cSld>
  <p:clrMapOvr>
    <a:masterClrMapping xmlns:a="http://schemas.openxmlformats.org/drawingml/2006/main"/>
  </p:clrMapOvr>
</p:sld>
</file>