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43913a894244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e42d0b7c4a4769"/>
  </p:sldMasterIdLst>
  <p:sldIdLst>
    <p:sldId xmlns:r="http://schemas.openxmlformats.org/officeDocument/2006/relationships" id="256" r:id="R6b33675600de4cb7"/>
    <p:sldId xmlns:r="http://schemas.openxmlformats.org/officeDocument/2006/relationships" id="257" r:id="Rafd98089b44245fd"/>
    <p:sldId xmlns:r="http://schemas.openxmlformats.org/officeDocument/2006/relationships" id="258" r:id="R4d30ab132f1943d8"/>
    <p:sldId xmlns:r="http://schemas.openxmlformats.org/officeDocument/2006/relationships" id="259" r:id="R698dc718509145de"/>
    <p:sldId xmlns:r="http://schemas.openxmlformats.org/officeDocument/2006/relationships" id="260" r:id="R78acba2f5eec41ec"/>
    <p:sldId xmlns:r="http://schemas.openxmlformats.org/officeDocument/2006/relationships" id="261" r:id="R83f9471c6fea4e3a"/>
    <p:sldId xmlns:r="http://schemas.openxmlformats.org/officeDocument/2006/relationships" id="262" r:id="Rbe6a4afe583743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e42d0b7c4a4769" /><Relationship Type="http://schemas.openxmlformats.org/officeDocument/2006/relationships/slide" Target="/ppt/slides/slide1.xml" Id="R6b33675600de4cb7" /><Relationship Type="http://schemas.openxmlformats.org/officeDocument/2006/relationships/slide" Target="/ppt/slides/slide2.xml" Id="Rafd98089b44245fd" /><Relationship Type="http://schemas.openxmlformats.org/officeDocument/2006/relationships/slide" Target="/ppt/slides/slide3.xml" Id="R4d30ab132f1943d8" /><Relationship Type="http://schemas.openxmlformats.org/officeDocument/2006/relationships/slide" Target="/ppt/slides/slide4.xml" Id="R698dc718509145de" /><Relationship Type="http://schemas.openxmlformats.org/officeDocument/2006/relationships/slide" Target="/ppt/slides/slide5.xml" Id="R78acba2f5eec41ec" /><Relationship Type="http://schemas.openxmlformats.org/officeDocument/2006/relationships/slide" Target="/ppt/slides/slide6.xml" Id="R83f9471c6fea4e3a" /><Relationship Type="http://schemas.openxmlformats.org/officeDocument/2006/relationships/slide" Target="/ppt/slides/slide7.xml" Id="Rbe6a4afe583743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08c76deaae40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68a6f38244b57" /><Relationship Type="http://schemas.openxmlformats.org/officeDocument/2006/relationships/theme" Target="/ppt/slideMasters/theme/theme1.xml" Id="Ra544d63344b646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368a6f38244b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666fc2f2143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27b3eec5949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ac3f267d748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0f0f888d440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b5b7c22db4c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4e2b750fb45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ac84e344042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SAVE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LYNGDAL ANNE GRETHE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SÆGROV STEIN ODDVAR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889 688 912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