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90d2a6890b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ffd4af4b554f94"/>
  </p:sldMasterIdLst>
  <p:sldIdLst>
    <p:sldId xmlns:r="http://schemas.openxmlformats.org/officeDocument/2006/relationships" id="256" r:id="Rbc2c93fb65e74c13"/>
    <p:sldId xmlns:r="http://schemas.openxmlformats.org/officeDocument/2006/relationships" id="257" r:id="R0f59474a95354b96"/>
    <p:sldId xmlns:r="http://schemas.openxmlformats.org/officeDocument/2006/relationships" id="258" r:id="Rca6b89c1c388485c"/>
    <p:sldId xmlns:r="http://schemas.openxmlformats.org/officeDocument/2006/relationships" id="259" r:id="Rc16637beb1974094"/>
    <p:sldId xmlns:r="http://schemas.openxmlformats.org/officeDocument/2006/relationships" id="260" r:id="R97e619121a934838"/>
    <p:sldId xmlns:r="http://schemas.openxmlformats.org/officeDocument/2006/relationships" id="261" r:id="Reb09aea8486b4461"/>
    <p:sldId xmlns:r="http://schemas.openxmlformats.org/officeDocument/2006/relationships" id="262" r:id="R1d52fe2cd6954d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ffd4af4b554f94" /><Relationship Type="http://schemas.openxmlformats.org/officeDocument/2006/relationships/slide" Target="/ppt/slides/slide1.xml" Id="Rbc2c93fb65e74c13" /><Relationship Type="http://schemas.openxmlformats.org/officeDocument/2006/relationships/slide" Target="/ppt/slides/slide2.xml" Id="R0f59474a95354b96" /><Relationship Type="http://schemas.openxmlformats.org/officeDocument/2006/relationships/slide" Target="/ppt/slides/slide3.xml" Id="Rca6b89c1c388485c" /><Relationship Type="http://schemas.openxmlformats.org/officeDocument/2006/relationships/slide" Target="/ppt/slides/slide4.xml" Id="Rc16637beb1974094" /><Relationship Type="http://schemas.openxmlformats.org/officeDocument/2006/relationships/slide" Target="/ppt/slides/slide5.xml" Id="R97e619121a934838" /><Relationship Type="http://schemas.openxmlformats.org/officeDocument/2006/relationships/slide" Target="/ppt/slides/slide6.xml" Id="Reb09aea8486b4461" /><Relationship Type="http://schemas.openxmlformats.org/officeDocument/2006/relationships/slide" Target="/ppt/slides/slide7.xml" Id="R1d52fe2cd6954d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7b0d60ef24c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4b2013f2042f1" /><Relationship Type="http://schemas.openxmlformats.org/officeDocument/2006/relationships/theme" Target="/ppt/slideMasters/theme/theme1.xml" Id="R78f540f7366b4c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774b2013f2042f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352eb1e26f401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6ca8f5cf74f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562edc8b945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f1140a29b48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187093ac64f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f8918a875b4e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a2019f48c4c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CIRCUS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CIRCUS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5 977 420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27 697 872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36 954 575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OLAF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Zetlitzveien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4017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889 254 262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CIRCUS AS</a:t>
            </a:r>
          </a:p>
        </p:txBody>
      </p:sp>
    </p:spTree>
  </p:cSld>
  <p:clrMapOvr>
    <a:masterClrMapping xmlns:a="http://schemas.openxmlformats.org/drawingml/2006/main"/>
  </p:clrMapOvr>
</p:sld>
</file>