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4e1d1e4fae4e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0c0a92d46e41f9"/>
  </p:sldMasterIdLst>
  <p:sldIdLst>
    <p:sldId xmlns:r="http://schemas.openxmlformats.org/officeDocument/2006/relationships" id="256" r:id="R2ed8b609cfbd4c75"/>
    <p:sldId xmlns:r="http://schemas.openxmlformats.org/officeDocument/2006/relationships" id="257" r:id="R0ca068b22dd94403"/>
    <p:sldId xmlns:r="http://schemas.openxmlformats.org/officeDocument/2006/relationships" id="258" r:id="R5640ccedba334d66"/>
    <p:sldId xmlns:r="http://schemas.openxmlformats.org/officeDocument/2006/relationships" id="259" r:id="R92712ae8804347fe"/>
    <p:sldId xmlns:r="http://schemas.openxmlformats.org/officeDocument/2006/relationships" id="260" r:id="R4a04efd00c374d9e"/>
    <p:sldId xmlns:r="http://schemas.openxmlformats.org/officeDocument/2006/relationships" id="261" r:id="R6f2bfacf460f4986"/>
    <p:sldId xmlns:r="http://schemas.openxmlformats.org/officeDocument/2006/relationships" id="262" r:id="R1d58537a64604d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0c0a92d46e41f9" /><Relationship Type="http://schemas.openxmlformats.org/officeDocument/2006/relationships/slide" Target="/ppt/slides/slide1.xml" Id="R2ed8b609cfbd4c75" /><Relationship Type="http://schemas.openxmlformats.org/officeDocument/2006/relationships/slide" Target="/ppt/slides/slide2.xml" Id="R0ca068b22dd94403" /><Relationship Type="http://schemas.openxmlformats.org/officeDocument/2006/relationships/slide" Target="/ppt/slides/slide3.xml" Id="R5640ccedba334d66" /><Relationship Type="http://schemas.openxmlformats.org/officeDocument/2006/relationships/slide" Target="/ppt/slides/slide4.xml" Id="R92712ae8804347fe" /><Relationship Type="http://schemas.openxmlformats.org/officeDocument/2006/relationships/slide" Target="/ppt/slides/slide5.xml" Id="R4a04efd00c374d9e" /><Relationship Type="http://schemas.openxmlformats.org/officeDocument/2006/relationships/slide" Target="/ppt/slides/slide6.xml" Id="R6f2bfacf460f4986" /><Relationship Type="http://schemas.openxmlformats.org/officeDocument/2006/relationships/slide" Target="/ppt/slides/slide7.xml" Id="R1d58537a64604d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a80988189742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95c4fd3ed4325" /><Relationship Type="http://schemas.openxmlformats.org/officeDocument/2006/relationships/theme" Target="/ppt/slideMasters/theme/theme1.xml" Id="R958a65654dfc4a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b95c4fd3ed43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3e8c07478147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6744a9bcf245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3e6f12293f49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67afe382a451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f22485b4714f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13f833f2045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48130cdbca48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ELSA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ELSA AS ble etablert [år] og holder til i Stavern.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−27 923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3 106 776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9 226 219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14 269 969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REINERT KRISTENSEN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Agnesåsen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3292 Stavern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889 247 142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ELSA AS</a:t>
            </a:r>
          </a:p>
        </p:txBody>
      </p:sp>
    </p:spTree>
  </p:cSld>
  <p:clrMapOvr>
    <a:masterClrMapping xmlns:a="http://schemas.openxmlformats.org/drawingml/2006/main"/>
  </p:clrMapOvr>
</p:sld>
</file>