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aa2f4568a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df5bdd2374351"/>
  </p:sldMasterIdLst>
  <p:sldIdLst>
    <p:sldId xmlns:r="http://schemas.openxmlformats.org/officeDocument/2006/relationships" id="256" r:id="Rd016065bc27e4f4a"/>
    <p:sldId xmlns:r="http://schemas.openxmlformats.org/officeDocument/2006/relationships" id="257" r:id="R4b8b30de199c45a3"/>
    <p:sldId xmlns:r="http://schemas.openxmlformats.org/officeDocument/2006/relationships" id="258" r:id="Rdb8122a4afd44e82"/>
    <p:sldId xmlns:r="http://schemas.openxmlformats.org/officeDocument/2006/relationships" id="259" r:id="R0a972075eea543cb"/>
    <p:sldId xmlns:r="http://schemas.openxmlformats.org/officeDocument/2006/relationships" id="260" r:id="R3007e1267c84450b"/>
    <p:sldId xmlns:r="http://schemas.openxmlformats.org/officeDocument/2006/relationships" id="261" r:id="R73552df1afc945d3"/>
    <p:sldId xmlns:r="http://schemas.openxmlformats.org/officeDocument/2006/relationships" id="262" r:id="Re3c1ee765f9246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df5bdd2374351" /><Relationship Type="http://schemas.openxmlformats.org/officeDocument/2006/relationships/slide" Target="/ppt/slides/slide1.xml" Id="Rd016065bc27e4f4a" /><Relationship Type="http://schemas.openxmlformats.org/officeDocument/2006/relationships/slide" Target="/ppt/slides/slide2.xml" Id="R4b8b30de199c45a3" /><Relationship Type="http://schemas.openxmlformats.org/officeDocument/2006/relationships/slide" Target="/ppt/slides/slide3.xml" Id="Rdb8122a4afd44e82" /><Relationship Type="http://schemas.openxmlformats.org/officeDocument/2006/relationships/slide" Target="/ppt/slides/slide4.xml" Id="R0a972075eea543cb" /><Relationship Type="http://schemas.openxmlformats.org/officeDocument/2006/relationships/slide" Target="/ppt/slides/slide5.xml" Id="R3007e1267c84450b" /><Relationship Type="http://schemas.openxmlformats.org/officeDocument/2006/relationships/slide" Target="/ppt/slides/slide6.xml" Id="R73552df1afc945d3" /><Relationship Type="http://schemas.openxmlformats.org/officeDocument/2006/relationships/slide" Target="/ppt/slides/slide7.xml" Id="Re3c1ee765f9246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b8c6af77a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72dbb842343cc" /><Relationship Type="http://schemas.openxmlformats.org/officeDocument/2006/relationships/theme" Target="/ppt/slideMasters/theme/theme1.xml" Id="R177d4f0a8ab8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72dbb8423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780780d3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eab1065a9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85468a2fe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35d5bcb5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4c4d54494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474ce1ec5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5969c545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HAVERSTAD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HAVERSTAD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5 614 525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SIGRID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Sigrid Marie Haverstad, Hardvollsvegen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