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26c19d2b5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df1a711fdc4c30"/>
  </p:sldMasterIdLst>
  <p:sldIdLst>
    <p:sldId xmlns:r="http://schemas.openxmlformats.org/officeDocument/2006/relationships" id="256" r:id="R6b6eb29ee2b441af"/>
    <p:sldId xmlns:r="http://schemas.openxmlformats.org/officeDocument/2006/relationships" id="257" r:id="R18bb1ac3e4a3449b"/>
    <p:sldId xmlns:r="http://schemas.openxmlformats.org/officeDocument/2006/relationships" id="258" r:id="R4c696c0e63c24a5d"/>
    <p:sldId xmlns:r="http://schemas.openxmlformats.org/officeDocument/2006/relationships" id="259" r:id="R4520c9a761f344a3"/>
    <p:sldId xmlns:r="http://schemas.openxmlformats.org/officeDocument/2006/relationships" id="260" r:id="Rc04dbadf0ac84a2d"/>
    <p:sldId xmlns:r="http://schemas.openxmlformats.org/officeDocument/2006/relationships" id="261" r:id="R61fe88dd0d6c47b5"/>
    <p:sldId xmlns:r="http://schemas.openxmlformats.org/officeDocument/2006/relationships" id="262" r:id="Ra7b689d201f140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f1a711fdc4c30" /><Relationship Type="http://schemas.openxmlformats.org/officeDocument/2006/relationships/slide" Target="/ppt/slides/slide1.xml" Id="R6b6eb29ee2b441af" /><Relationship Type="http://schemas.openxmlformats.org/officeDocument/2006/relationships/slide" Target="/ppt/slides/slide2.xml" Id="R18bb1ac3e4a3449b" /><Relationship Type="http://schemas.openxmlformats.org/officeDocument/2006/relationships/slide" Target="/ppt/slides/slide3.xml" Id="R4c696c0e63c24a5d" /><Relationship Type="http://schemas.openxmlformats.org/officeDocument/2006/relationships/slide" Target="/ppt/slides/slide4.xml" Id="R4520c9a761f344a3" /><Relationship Type="http://schemas.openxmlformats.org/officeDocument/2006/relationships/slide" Target="/ppt/slides/slide5.xml" Id="Rc04dbadf0ac84a2d" /><Relationship Type="http://schemas.openxmlformats.org/officeDocument/2006/relationships/slide" Target="/ppt/slides/slide6.xml" Id="R61fe88dd0d6c47b5" /><Relationship Type="http://schemas.openxmlformats.org/officeDocument/2006/relationships/slide" Target="/ppt/slides/slide7.xml" Id="Ra7b689d201f140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9cdda5c3b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cbcc60f104243" /><Relationship Type="http://schemas.openxmlformats.org/officeDocument/2006/relationships/theme" Target="/ppt/slideMasters/theme/theme1.xml" Id="R1d052ed4d338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6cbcc60f10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f672d4d8b49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c6513bb74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847bab913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58819bd0045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f8e64c13b44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bf19d3bfa42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3e5c17e4341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 GRUPPEN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1 190 800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GRO SETERENG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JØRGEN SETERENG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Slemmestadveien 386A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