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4f6206b4e545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b69e786f1e49a4"/>
  </p:sldMasterIdLst>
  <p:sldIdLst>
    <p:sldId xmlns:r="http://schemas.openxmlformats.org/officeDocument/2006/relationships" id="256" r:id="R0fc6dd54f05f471e"/>
    <p:sldId xmlns:r="http://schemas.openxmlformats.org/officeDocument/2006/relationships" id="257" r:id="Ref0196fd5ea14530"/>
    <p:sldId xmlns:r="http://schemas.openxmlformats.org/officeDocument/2006/relationships" id="258" r:id="R77aaaec551b24262"/>
    <p:sldId xmlns:r="http://schemas.openxmlformats.org/officeDocument/2006/relationships" id="259" r:id="R4623d4fab21b4bab"/>
    <p:sldId xmlns:r="http://schemas.openxmlformats.org/officeDocument/2006/relationships" id="260" r:id="R2ba7b2e6b6f4400a"/>
    <p:sldId xmlns:r="http://schemas.openxmlformats.org/officeDocument/2006/relationships" id="261" r:id="Rc7a112f914254302"/>
    <p:sldId xmlns:r="http://schemas.openxmlformats.org/officeDocument/2006/relationships" id="262" r:id="Rb8edde3d05b544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69e786f1e49a4" /><Relationship Type="http://schemas.openxmlformats.org/officeDocument/2006/relationships/slide" Target="/ppt/slides/slide1.xml" Id="R0fc6dd54f05f471e" /><Relationship Type="http://schemas.openxmlformats.org/officeDocument/2006/relationships/slide" Target="/ppt/slides/slide2.xml" Id="Ref0196fd5ea14530" /><Relationship Type="http://schemas.openxmlformats.org/officeDocument/2006/relationships/slide" Target="/ppt/slides/slide3.xml" Id="R77aaaec551b24262" /><Relationship Type="http://schemas.openxmlformats.org/officeDocument/2006/relationships/slide" Target="/ppt/slides/slide4.xml" Id="R4623d4fab21b4bab" /><Relationship Type="http://schemas.openxmlformats.org/officeDocument/2006/relationships/slide" Target="/ppt/slides/slide5.xml" Id="R2ba7b2e6b6f4400a" /><Relationship Type="http://schemas.openxmlformats.org/officeDocument/2006/relationships/slide" Target="/ppt/slides/slide6.xml" Id="Rc7a112f914254302" /><Relationship Type="http://schemas.openxmlformats.org/officeDocument/2006/relationships/slide" Target="/ppt/slides/slide7.xml" Id="Rb8edde3d05b544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8d059eeda4c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51d4b304d4d7f" /><Relationship Type="http://schemas.openxmlformats.org/officeDocument/2006/relationships/theme" Target="/ppt/slideMasters/theme/theme1.xml" Id="Rb6d890356ad740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51d4b304d4d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b0830b8dc42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0cc52cc4244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5ecbe563a45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4d4088b9142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62076f8874b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3583b6e0d40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48f8b5ab148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