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9698d6bf9442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587b1b2b1d489d"/>
  </p:sldMasterIdLst>
  <p:sldIdLst>
    <p:sldId xmlns:r="http://schemas.openxmlformats.org/officeDocument/2006/relationships" id="256" r:id="R35aec0f6a51d49e2"/>
    <p:sldId xmlns:r="http://schemas.openxmlformats.org/officeDocument/2006/relationships" id="257" r:id="R2eda23036b2d4c2c"/>
    <p:sldId xmlns:r="http://schemas.openxmlformats.org/officeDocument/2006/relationships" id="258" r:id="R15741d73df3f4c90"/>
    <p:sldId xmlns:r="http://schemas.openxmlformats.org/officeDocument/2006/relationships" id="259" r:id="R55ac4cbcec6f4caa"/>
    <p:sldId xmlns:r="http://schemas.openxmlformats.org/officeDocument/2006/relationships" id="260" r:id="R81c5673471244e81"/>
    <p:sldId xmlns:r="http://schemas.openxmlformats.org/officeDocument/2006/relationships" id="261" r:id="Rd457171b58de44eb"/>
    <p:sldId xmlns:r="http://schemas.openxmlformats.org/officeDocument/2006/relationships" id="262" r:id="R151c891ba9a04c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587b1b2b1d489d" /><Relationship Type="http://schemas.openxmlformats.org/officeDocument/2006/relationships/slide" Target="/ppt/slides/slide1.xml" Id="R35aec0f6a51d49e2" /><Relationship Type="http://schemas.openxmlformats.org/officeDocument/2006/relationships/slide" Target="/ppt/slides/slide2.xml" Id="R2eda23036b2d4c2c" /><Relationship Type="http://schemas.openxmlformats.org/officeDocument/2006/relationships/slide" Target="/ppt/slides/slide3.xml" Id="R15741d73df3f4c90" /><Relationship Type="http://schemas.openxmlformats.org/officeDocument/2006/relationships/slide" Target="/ppt/slides/slide4.xml" Id="R55ac4cbcec6f4caa" /><Relationship Type="http://schemas.openxmlformats.org/officeDocument/2006/relationships/slide" Target="/ppt/slides/slide5.xml" Id="R81c5673471244e81" /><Relationship Type="http://schemas.openxmlformats.org/officeDocument/2006/relationships/slide" Target="/ppt/slides/slide6.xml" Id="Rd457171b58de44eb" /><Relationship Type="http://schemas.openxmlformats.org/officeDocument/2006/relationships/slide" Target="/ppt/slides/slide7.xml" Id="R151c891ba9a04c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39048284cf4e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aeddef4f64f32" /><Relationship Type="http://schemas.openxmlformats.org/officeDocument/2006/relationships/theme" Target="/ppt/slideMasters/theme/theme1.xml" Id="R474fceec685748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0aeddef4f64f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fde4075a846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d430ee4d54e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eac0d35dc44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91dc63dfa4d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304e61b874d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a082e6c0142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cbcc8106b48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E KVAL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E KVAL HOLDING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6 711 291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6 782 591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 MORTEN ROLAND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Saksumdalsvegen 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888 990 232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