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eb602c172f42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b9a3987c8441a1"/>
  </p:sldMasterIdLst>
  <p:sldIdLst>
    <p:sldId xmlns:r="http://schemas.openxmlformats.org/officeDocument/2006/relationships" id="256" r:id="Rafaeae77021e4616"/>
    <p:sldId xmlns:r="http://schemas.openxmlformats.org/officeDocument/2006/relationships" id="257" r:id="Ra2d9c78375484ac1"/>
    <p:sldId xmlns:r="http://schemas.openxmlformats.org/officeDocument/2006/relationships" id="258" r:id="R9a835a08e5c94ad7"/>
    <p:sldId xmlns:r="http://schemas.openxmlformats.org/officeDocument/2006/relationships" id="259" r:id="Re4fe960180604f30"/>
    <p:sldId xmlns:r="http://schemas.openxmlformats.org/officeDocument/2006/relationships" id="260" r:id="Rf58d062bdd124159"/>
    <p:sldId xmlns:r="http://schemas.openxmlformats.org/officeDocument/2006/relationships" id="261" r:id="Rfe7b107fed764e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b9a3987c8441a1" /><Relationship Type="http://schemas.openxmlformats.org/officeDocument/2006/relationships/slide" Target="/ppt/slides/slide1.xml" Id="Rafaeae77021e4616" /><Relationship Type="http://schemas.openxmlformats.org/officeDocument/2006/relationships/slide" Target="/ppt/slides/slide2.xml" Id="Ra2d9c78375484ac1" /><Relationship Type="http://schemas.openxmlformats.org/officeDocument/2006/relationships/slide" Target="/ppt/slides/slide3.xml" Id="R9a835a08e5c94ad7" /><Relationship Type="http://schemas.openxmlformats.org/officeDocument/2006/relationships/slide" Target="/ppt/slides/slide4.xml" Id="Re4fe960180604f30" /><Relationship Type="http://schemas.openxmlformats.org/officeDocument/2006/relationships/slide" Target="/ppt/slides/slide5.xml" Id="Rf58d062bdd124159" /><Relationship Type="http://schemas.openxmlformats.org/officeDocument/2006/relationships/slide" Target="/ppt/slides/slide6.xml" Id="Rfe7b107fed764e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28c2e6560c4d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fa1f833414ef7" /><Relationship Type="http://schemas.openxmlformats.org/officeDocument/2006/relationships/theme" Target="/ppt/slideMasters/theme/theme1.xml" Id="R32a75c616f0d41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6fa1f833414e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5292ad9764b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63732d84349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0e0b502b448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c17855a5f44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5f163cdea48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bdae5526042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E KVAL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Saksumdalsvegen 788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2608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888 990 232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