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5f2aafdc1449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29a7cff394ff2"/>
  </p:sldMasterIdLst>
  <p:sldIdLst>
    <p:sldId xmlns:r="http://schemas.openxmlformats.org/officeDocument/2006/relationships" id="256" r:id="R1a12b56717a64de5"/>
    <p:sldId xmlns:r="http://schemas.openxmlformats.org/officeDocument/2006/relationships" id="257" r:id="R9e6b818e3f704c46"/>
    <p:sldId xmlns:r="http://schemas.openxmlformats.org/officeDocument/2006/relationships" id="258" r:id="Rb3c9d36af051458a"/>
    <p:sldId xmlns:r="http://schemas.openxmlformats.org/officeDocument/2006/relationships" id="259" r:id="R987e5b93c07a4a5b"/>
    <p:sldId xmlns:r="http://schemas.openxmlformats.org/officeDocument/2006/relationships" id="260" r:id="Re4580ee1d53d47e0"/>
    <p:sldId xmlns:r="http://schemas.openxmlformats.org/officeDocument/2006/relationships" id="261" r:id="Rc425b94fab9044a4"/>
    <p:sldId xmlns:r="http://schemas.openxmlformats.org/officeDocument/2006/relationships" id="262" r:id="R5984461f4bce42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29a7cff394ff2" /><Relationship Type="http://schemas.openxmlformats.org/officeDocument/2006/relationships/slide" Target="/ppt/slides/slide1.xml" Id="R1a12b56717a64de5" /><Relationship Type="http://schemas.openxmlformats.org/officeDocument/2006/relationships/slide" Target="/ppt/slides/slide2.xml" Id="R9e6b818e3f704c46" /><Relationship Type="http://schemas.openxmlformats.org/officeDocument/2006/relationships/slide" Target="/ppt/slides/slide3.xml" Id="Rb3c9d36af051458a" /><Relationship Type="http://schemas.openxmlformats.org/officeDocument/2006/relationships/slide" Target="/ppt/slides/slide4.xml" Id="R987e5b93c07a4a5b" /><Relationship Type="http://schemas.openxmlformats.org/officeDocument/2006/relationships/slide" Target="/ppt/slides/slide5.xml" Id="Re4580ee1d53d47e0" /><Relationship Type="http://schemas.openxmlformats.org/officeDocument/2006/relationships/slide" Target="/ppt/slides/slide6.xml" Id="Rc425b94fab9044a4" /><Relationship Type="http://schemas.openxmlformats.org/officeDocument/2006/relationships/slide" Target="/ppt/slides/slide7.xml" Id="R5984461f4bce42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178ca53d934d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42bad3d85412f" /><Relationship Type="http://schemas.openxmlformats.org/officeDocument/2006/relationships/theme" Target="/ppt/slideMasters/theme/theme1.xml" Id="Rd374595ddcc348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d42bad3d8541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d380b0c0e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3aa491c414b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ea0d421d548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d66c21b8d46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a9696368a47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c8dc043ee43b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cf720473843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MIGLIA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MIGLIA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−95 564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358 865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8 307 400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18 041 497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Vågen 28B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4085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terje.egeland@canholding.no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887 242 542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MIGLIA AS</a:t>
            </a:r>
          </a:p>
        </p:txBody>
      </p:sp>
    </p:spTree>
  </p:cSld>
  <p:clrMapOvr>
    <a:masterClrMapping xmlns:a="http://schemas.openxmlformats.org/drawingml/2006/main"/>
  </p:clrMapOvr>
</p:sld>
</file>