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7afe6b692a4d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3ab101960f47fa"/>
  </p:sldMasterIdLst>
  <p:sldIdLst>
    <p:sldId xmlns:r="http://schemas.openxmlformats.org/officeDocument/2006/relationships" id="256" r:id="R083d119069714691"/>
    <p:sldId xmlns:r="http://schemas.openxmlformats.org/officeDocument/2006/relationships" id="257" r:id="R278df83131d04e4d"/>
    <p:sldId xmlns:r="http://schemas.openxmlformats.org/officeDocument/2006/relationships" id="258" r:id="Rd5fe3b3bf6d04b9d"/>
    <p:sldId xmlns:r="http://schemas.openxmlformats.org/officeDocument/2006/relationships" id="259" r:id="R03005ac32b82474e"/>
    <p:sldId xmlns:r="http://schemas.openxmlformats.org/officeDocument/2006/relationships" id="260" r:id="Re40ead435c664b17"/>
    <p:sldId xmlns:r="http://schemas.openxmlformats.org/officeDocument/2006/relationships" id="261" r:id="Rc9a3dba738274a22"/>
    <p:sldId xmlns:r="http://schemas.openxmlformats.org/officeDocument/2006/relationships" id="262" r:id="Re77ae5a033b544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ab101960f47fa" /><Relationship Type="http://schemas.openxmlformats.org/officeDocument/2006/relationships/slide" Target="/ppt/slides/slide1.xml" Id="R083d119069714691" /><Relationship Type="http://schemas.openxmlformats.org/officeDocument/2006/relationships/slide" Target="/ppt/slides/slide2.xml" Id="R278df83131d04e4d" /><Relationship Type="http://schemas.openxmlformats.org/officeDocument/2006/relationships/slide" Target="/ppt/slides/slide3.xml" Id="Rd5fe3b3bf6d04b9d" /><Relationship Type="http://schemas.openxmlformats.org/officeDocument/2006/relationships/slide" Target="/ppt/slides/slide4.xml" Id="R03005ac32b82474e" /><Relationship Type="http://schemas.openxmlformats.org/officeDocument/2006/relationships/slide" Target="/ppt/slides/slide5.xml" Id="Re40ead435c664b17" /><Relationship Type="http://schemas.openxmlformats.org/officeDocument/2006/relationships/slide" Target="/ppt/slides/slide6.xml" Id="Rc9a3dba738274a22" /><Relationship Type="http://schemas.openxmlformats.org/officeDocument/2006/relationships/slide" Target="/ppt/slides/slide7.xml" Id="Re77ae5a033b544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9db6ad8844e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5d12728944578" /><Relationship Type="http://schemas.openxmlformats.org/officeDocument/2006/relationships/theme" Target="/ppt/slideMasters/theme/theme1.xml" Id="R830ca5486afb46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05d127289445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5b3c295f0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ee1aeec0049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7dd59ec8c40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bade609b6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94212cd4f41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5cbbbfbbb49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7cfdf125946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BYGG AS ble etablert [år] og holder til i Hjelmeland.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173 396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2 127 307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2 158 698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KVAME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Vormedalsvegen 164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4130 Hjelmeland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21 49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883 692 012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