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817eaf5a194c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7a3b3836ba41b1"/>
  </p:sldMasterIdLst>
  <p:sldIdLst>
    <p:sldId xmlns:r="http://schemas.openxmlformats.org/officeDocument/2006/relationships" id="256" r:id="R4106736962e4450e"/>
    <p:sldId xmlns:r="http://schemas.openxmlformats.org/officeDocument/2006/relationships" id="257" r:id="Rc61468ff2cc645e6"/>
    <p:sldId xmlns:r="http://schemas.openxmlformats.org/officeDocument/2006/relationships" id="258" r:id="Re33b948bbf4b4c2e"/>
    <p:sldId xmlns:r="http://schemas.openxmlformats.org/officeDocument/2006/relationships" id="259" r:id="Rc28f582b6e5f4085"/>
    <p:sldId xmlns:r="http://schemas.openxmlformats.org/officeDocument/2006/relationships" id="260" r:id="Re3a03283ca33452b"/>
    <p:sldId xmlns:r="http://schemas.openxmlformats.org/officeDocument/2006/relationships" id="261" r:id="R751c953210d3485e"/>
    <p:sldId xmlns:r="http://schemas.openxmlformats.org/officeDocument/2006/relationships" id="262" r:id="Ra63c46c3089c45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a3b3836ba41b1" /><Relationship Type="http://schemas.openxmlformats.org/officeDocument/2006/relationships/slide" Target="/ppt/slides/slide1.xml" Id="R4106736962e4450e" /><Relationship Type="http://schemas.openxmlformats.org/officeDocument/2006/relationships/slide" Target="/ppt/slides/slide2.xml" Id="Rc61468ff2cc645e6" /><Relationship Type="http://schemas.openxmlformats.org/officeDocument/2006/relationships/slide" Target="/ppt/slides/slide3.xml" Id="Re33b948bbf4b4c2e" /><Relationship Type="http://schemas.openxmlformats.org/officeDocument/2006/relationships/slide" Target="/ppt/slides/slide4.xml" Id="Rc28f582b6e5f4085" /><Relationship Type="http://schemas.openxmlformats.org/officeDocument/2006/relationships/slide" Target="/ppt/slides/slide5.xml" Id="Re3a03283ca33452b" /><Relationship Type="http://schemas.openxmlformats.org/officeDocument/2006/relationships/slide" Target="/ppt/slides/slide6.xml" Id="R751c953210d3485e" /><Relationship Type="http://schemas.openxmlformats.org/officeDocument/2006/relationships/slide" Target="/ppt/slides/slide7.xml" Id="Ra63c46c3089c45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dd851a9bd4f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78a0427cd490b" /><Relationship Type="http://schemas.openxmlformats.org/officeDocument/2006/relationships/theme" Target="/ppt/slideMasters/theme/theme1.xml" Id="R2c4c86cafdad44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678a0427cd49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9114251044b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131fbda0f4f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34784b70549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fd4c4ff2a4d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e5782481441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1c5eb401445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f9db098ed4a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1 111 471 000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293 261 000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217 594 000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638 273 000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5 328 534 000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Ruseløkkveien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883 603 362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