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6a79541583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07f6e25ac24a87"/>
  </p:sldMasterIdLst>
  <p:sldIdLst>
    <p:sldId xmlns:r="http://schemas.openxmlformats.org/officeDocument/2006/relationships" id="256" r:id="R223c447403634875"/>
    <p:sldId xmlns:r="http://schemas.openxmlformats.org/officeDocument/2006/relationships" id="257" r:id="Rf0ccd96ef5124619"/>
    <p:sldId xmlns:r="http://schemas.openxmlformats.org/officeDocument/2006/relationships" id="258" r:id="Rdd9a28d886554bec"/>
    <p:sldId xmlns:r="http://schemas.openxmlformats.org/officeDocument/2006/relationships" id="259" r:id="R1ecf63c0ed334a23"/>
    <p:sldId xmlns:r="http://schemas.openxmlformats.org/officeDocument/2006/relationships" id="260" r:id="Rb8b9b8a0bd204c89"/>
    <p:sldId xmlns:r="http://schemas.openxmlformats.org/officeDocument/2006/relationships" id="261" r:id="R92933603e7fb4b8b"/>
    <p:sldId xmlns:r="http://schemas.openxmlformats.org/officeDocument/2006/relationships" id="262" r:id="Ree1defa7d4e1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7f6e25ac24a87" /><Relationship Type="http://schemas.openxmlformats.org/officeDocument/2006/relationships/slide" Target="/ppt/slides/slide1.xml" Id="R223c447403634875" /><Relationship Type="http://schemas.openxmlformats.org/officeDocument/2006/relationships/slide" Target="/ppt/slides/slide2.xml" Id="Rf0ccd96ef5124619" /><Relationship Type="http://schemas.openxmlformats.org/officeDocument/2006/relationships/slide" Target="/ppt/slides/slide3.xml" Id="Rdd9a28d886554bec" /><Relationship Type="http://schemas.openxmlformats.org/officeDocument/2006/relationships/slide" Target="/ppt/slides/slide4.xml" Id="R1ecf63c0ed334a23" /><Relationship Type="http://schemas.openxmlformats.org/officeDocument/2006/relationships/slide" Target="/ppt/slides/slide5.xml" Id="Rb8b9b8a0bd204c89" /><Relationship Type="http://schemas.openxmlformats.org/officeDocument/2006/relationships/slide" Target="/ppt/slides/slide6.xml" Id="R92933603e7fb4b8b" /><Relationship Type="http://schemas.openxmlformats.org/officeDocument/2006/relationships/slide" Target="/ppt/slides/slide7.xml" Id="Ree1defa7d4e1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281b9bb5d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64345d8534a9b" /><Relationship Type="http://schemas.openxmlformats.org/officeDocument/2006/relationships/theme" Target="/ppt/slideMasters/theme/theme1.xml" Id="R89c9f800f0a8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064345d853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b4b100b1a43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7462b0454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5e3c8f365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1a44b2547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516cfa66a43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44d8a9bac45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b30f2b6e54a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