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75141403c240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d9770d01034e19"/>
  </p:sldMasterIdLst>
  <p:sldIdLst>
    <p:sldId xmlns:r="http://schemas.openxmlformats.org/officeDocument/2006/relationships" id="256" r:id="R7256b939debd4b2b"/>
    <p:sldId xmlns:r="http://schemas.openxmlformats.org/officeDocument/2006/relationships" id="257" r:id="R7fc1e12b494e46c4"/>
    <p:sldId xmlns:r="http://schemas.openxmlformats.org/officeDocument/2006/relationships" id="258" r:id="Rf8e45e8e83f64fc2"/>
    <p:sldId xmlns:r="http://schemas.openxmlformats.org/officeDocument/2006/relationships" id="259" r:id="Rb7d4ff891f2d4f20"/>
    <p:sldId xmlns:r="http://schemas.openxmlformats.org/officeDocument/2006/relationships" id="260" r:id="R950036be913348e4"/>
    <p:sldId xmlns:r="http://schemas.openxmlformats.org/officeDocument/2006/relationships" id="261" r:id="R2838cd5ccc8346ac"/>
    <p:sldId xmlns:r="http://schemas.openxmlformats.org/officeDocument/2006/relationships" id="262" r:id="R73522fd802e6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9770d01034e19" /><Relationship Type="http://schemas.openxmlformats.org/officeDocument/2006/relationships/slide" Target="/ppt/slides/slide1.xml" Id="R7256b939debd4b2b" /><Relationship Type="http://schemas.openxmlformats.org/officeDocument/2006/relationships/slide" Target="/ppt/slides/slide2.xml" Id="R7fc1e12b494e46c4" /><Relationship Type="http://schemas.openxmlformats.org/officeDocument/2006/relationships/slide" Target="/ppt/slides/slide3.xml" Id="Rf8e45e8e83f64fc2" /><Relationship Type="http://schemas.openxmlformats.org/officeDocument/2006/relationships/slide" Target="/ppt/slides/slide4.xml" Id="Rb7d4ff891f2d4f20" /><Relationship Type="http://schemas.openxmlformats.org/officeDocument/2006/relationships/slide" Target="/ppt/slides/slide5.xml" Id="R950036be913348e4" /><Relationship Type="http://schemas.openxmlformats.org/officeDocument/2006/relationships/slide" Target="/ppt/slides/slide6.xml" Id="R2838cd5ccc8346ac" /><Relationship Type="http://schemas.openxmlformats.org/officeDocument/2006/relationships/slide" Target="/ppt/slides/slide7.xml" Id="R73522fd802e6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f6ffc4d5b48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a81a1c5084022" /><Relationship Type="http://schemas.openxmlformats.org/officeDocument/2006/relationships/theme" Target="/ppt/slideMasters/theme/theme1.xml" Id="Rdd823b44e8ba4d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2a81a1c50840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5b8e7514443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f89612b3043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2253f6c6248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abae6c03d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35d86d4ab42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a5618154b46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8e698d7d949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STABEKK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STABEKK REGNSKAPSSERVICE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7 530 264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1 678 955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4 014 086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7 894 871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BJERKEK OLE 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 etg, Storengveien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880 405 802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STABEKK REGNSKAPSSERVICE AS</a:t>
            </a:r>
          </a:p>
        </p:txBody>
      </p:sp>
    </p:spTree>
  </p:cSld>
  <p:clrMapOvr>
    <a:masterClrMapping xmlns:a="http://schemas.openxmlformats.org/drawingml/2006/main"/>
  </p:clrMapOvr>
</p:sld>
</file>