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703294c06b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54a2dd962432c"/>
  </p:sldMasterIdLst>
  <p:sldIdLst>
    <p:sldId xmlns:r="http://schemas.openxmlformats.org/officeDocument/2006/relationships" id="256" r:id="R9fdf77498a854fe2"/>
    <p:sldId xmlns:r="http://schemas.openxmlformats.org/officeDocument/2006/relationships" id="257" r:id="R52275916cb78464c"/>
    <p:sldId xmlns:r="http://schemas.openxmlformats.org/officeDocument/2006/relationships" id="258" r:id="R0428f540366e4ed2"/>
    <p:sldId xmlns:r="http://schemas.openxmlformats.org/officeDocument/2006/relationships" id="259" r:id="Rbe72f8d9de8a4ba1"/>
    <p:sldId xmlns:r="http://schemas.openxmlformats.org/officeDocument/2006/relationships" id="260" r:id="R2bce32c107cd4082"/>
    <p:sldId xmlns:r="http://schemas.openxmlformats.org/officeDocument/2006/relationships" id="261" r:id="R0e90d32e85ef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54a2dd962432c" /><Relationship Type="http://schemas.openxmlformats.org/officeDocument/2006/relationships/slide" Target="/ppt/slides/slide1.xml" Id="R9fdf77498a854fe2" /><Relationship Type="http://schemas.openxmlformats.org/officeDocument/2006/relationships/slide" Target="/ppt/slides/slide2.xml" Id="R52275916cb78464c" /><Relationship Type="http://schemas.openxmlformats.org/officeDocument/2006/relationships/slide" Target="/ppt/slides/slide3.xml" Id="R0428f540366e4ed2" /><Relationship Type="http://schemas.openxmlformats.org/officeDocument/2006/relationships/slide" Target="/ppt/slides/slide4.xml" Id="Rbe72f8d9de8a4ba1" /><Relationship Type="http://schemas.openxmlformats.org/officeDocument/2006/relationships/slide" Target="/ppt/slides/slide5.xml" Id="R2bce32c107cd4082" /><Relationship Type="http://schemas.openxmlformats.org/officeDocument/2006/relationships/slide" Target="/ppt/slides/slide6.xml" Id="R0e90d32e85ef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0c6c9ebf0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60688ddf34a98" /><Relationship Type="http://schemas.openxmlformats.org/officeDocument/2006/relationships/theme" Target="/ppt/slideMasters/theme/theme1.xml" Id="Rcc79f776c2b143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60688ddf3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88d7a77742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295d36796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080374bb0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523937da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72a5cb864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832815c2f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SKAGEN VEKST VERDIPAPIRFOND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SKAGEN VEKST VERDIPAPIRFOND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−231 276 425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1 768 380 342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12 109 633 120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12 294 695 142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80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kundeservice@skagenfondene.no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www.skagenfondene.no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879 876 052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VEKST VERDIPAPIRFOND</a:t>
            </a:r>
          </a:p>
        </p:txBody>
      </p:sp>
    </p:spTree>
  </p:cSld>
  <p:clrMapOvr>
    <a:masterClrMapping xmlns:a="http://schemas.openxmlformats.org/drawingml/2006/main"/>
  </p:clrMapOvr>
</p:sld>
</file>