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18a66cf49a42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09d37d977f42ca"/>
  </p:sldMasterIdLst>
  <p:sldIdLst>
    <p:sldId xmlns:r="http://schemas.openxmlformats.org/officeDocument/2006/relationships" id="256" r:id="R6aae16f945334727"/>
    <p:sldId xmlns:r="http://schemas.openxmlformats.org/officeDocument/2006/relationships" id="257" r:id="R9a75b8b6786f42d6"/>
    <p:sldId xmlns:r="http://schemas.openxmlformats.org/officeDocument/2006/relationships" id="258" r:id="R8f832ea8dd37484e"/>
    <p:sldId xmlns:r="http://schemas.openxmlformats.org/officeDocument/2006/relationships" id="259" r:id="R8ff4d4a146764a96"/>
    <p:sldId xmlns:r="http://schemas.openxmlformats.org/officeDocument/2006/relationships" id="260" r:id="R26973ab0ce9e4d8f"/>
    <p:sldId xmlns:r="http://schemas.openxmlformats.org/officeDocument/2006/relationships" id="261" r:id="R7b76182b7b4e4c2f"/>
    <p:sldId xmlns:r="http://schemas.openxmlformats.org/officeDocument/2006/relationships" id="262" r:id="Rd07f6fa4dacc45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09d37d977f42ca" /><Relationship Type="http://schemas.openxmlformats.org/officeDocument/2006/relationships/slide" Target="/ppt/slides/slide1.xml" Id="R6aae16f945334727" /><Relationship Type="http://schemas.openxmlformats.org/officeDocument/2006/relationships/slide" Target="/ppt/slides/slide2.xml" Id="R9a75b8b6786f42d6" /><Relationship Type="http://schemas.openxmlformats.org/officeDocument/2006/relationships/slide" Target="/ppt/slides/slide3.xml" Id="R8f832ea8dd37484e" /><Relationship Type="http://schemas.openxmlformats.org/officeDocument/2006/relationships/slide" Target="/ppt/slides/slide4.xml" Id="R8ff4d4a146764a96" /><Relationship Type="http://schemas.openxmlformats.org/officeDocument/2006/relationships/slide" Target="/ppt/slides/slide5.xml" Id="R26973ab0ce9e4d8f" /><Relationship Type="http://schemas.openxmlformats.org/officeDocument/2006/relationships/slide" Target="/ppt/slides/slide6.xml" Id="R7b76182b7b4e4c2f" /><Relationship Type="http://schemas.openxmlformats.org/officeDocument/2006/relationships/slide" Target="/ppt/slides/slide7.xml" Id="Rd07f6fa4dacc45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845925618741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303dd0cc544bdd" /><Relationship Type="http://schemas.openxmlformats.org/officeDocument/2006/relationships/theme" Target="/ppt/slideMasters/theme/theme1.xml" Id="R22e95cfbd00d47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303dd0cc544b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a0f8daddc34d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8d5da6c41b49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906b61700a46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877ec55bfc42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2348543e3b42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a49e809c9c44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b158b4d774f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NG MENY VESTFOLD TELEMARK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 MENY VESTFOLD TELEMARK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1 644 736 434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−2 014 457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−805 152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415 207 825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532 452 986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MENY BUTIKKDRIFT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Karenslyst allé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www.meny.no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879 447 232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