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20a54680a74e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e0da123a804b42"/>
  </p:sldMasterIdLst>
  <p:sldIdLst>
    <p:sldId xmlns:r="http://schemas.openxmlformats.org/officeDocument/2006/relationships" id="256" r:id="R12ecf70f9297484b"/>
    <p:sldId xmlns:r="http://schemas.openxmlformats.org/officeDocument/2006/relationships" id="257" r:id="Rce8b177e4cf346cb"/>
    <p:sldId xmlns:r="http://schemas.openxmlformats.org/officeDocument/2006/relationships" id="258" r:id="R3cbea78244e14082"/>
    <p:sldId xmlns:r="http://schemas.openxmlformats.org/officeDocument/2006/relationships" id="259" r:id="R7cceb01810814739"/>
    <p:sldId xmlns:r="http://schemas.openxmlformats.org/officeDocument/2006/relationships" id="260" r:id="R56c5a646124543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e0da123a804b42" /><Relationship Type="http://schemas.openxmlformats.org/officeDocument/2006/relationships/slide" Target="/ppt/slides/slide1.xml" Id="R12ecf70f9297484b" /><Relationship Type="http://schemas.openxmlformats.org/officeDocument/2006/relationships/slide" Target="/ppt/slides/slide2.xml" Id="Rce8b177e4cf346cb" /><Relationship Type="http://schemas.openxmlformats.org/officeDocument/2006/relationships/slide" Target="/ppt/slides/slide3.xml" Id="R3cbea78244e14082" /><Relationship Type="http://schemas.openxmlformats.org/officeDocument/2006/relationships/slide" Target="/ppt/slides/slide4.xml" Id="R7cceb01810814739" /><Relationship Type="http://schemas.openxmlformats.org/officeDocument/2006/relationships/slide" Target="/ppt/slides/slide5.xml" Id="R56c5a646124543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c46adc07c142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e9d23045794619" /><Relationship Type="http://schemas.openxmlformats.org/officeDocument/2006/relationships/theme" Target="/ppt/slideMasters/theme/theme1.xml" Id="R86b054320bc14b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e9d230457946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4b0431278241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824cc2a1204e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299d9913924f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427fe08e0e40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2dcfdfb68a4f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NORDEA NORGE PENSJONSKASSE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NORDEA NORGE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NORDEA NORGE PENSJONSKASSE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NORDEA NORGE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NORDEA NORGE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NORDEA NORGE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Hieronymus Heyerdahls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45 97 89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nordeapk@gabler.no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877 553 302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NORDEA NORGE PENSJONSKASSE</a:t>
            </a:r>
          </a:p>
        </p:txBody>
      </p:sp>
    </p:spTree>
  </p:cSld>
  <p:clrMapOvr>
    <a:masterClrMapping xmlns:a="http://schemas.openxmlformats.org/drawingml/2006/main"/>
  </p:clrMapOvr>
</p:sld>
</file>