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4527bcd90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55660598c4100"/>
  </p:sldMasterIdLst>
  <p:sldIdLst>
    <p:sldId xmlns:r="http://schemas.openxmlformats.org/officeDocument/2006/relationships" id="256" r:id="R9e9abb7f3f284d9f"/>
    <p:sldId xmlns:r="http://schemas.openxmlformats.org/officeDocument/2006/relationships" id="257" r:id="R811daaf8a6ec40bf"/>
    <p:sldId xmlns:r="http://schemas.openxmlformats.org/officeDocument/2006/relationships" id="258" r:id="R474dcc6fc7fc469f"/>
    <p:sldId xmlns:r="http://schemas.openxmlformats.org/officeDocument/2006/relationships" id="259" r:id="R41bff77c794b4865"/>
    <p:sldId xmlns:r="http://schemas.openxmlformats.org/officeDocument/2006/relationships" id="260" r:id="R70ec652f231c4763"/>
    <p:sldId xmlns:r="http://schemas.openxmlformats.org/officeDocument/2006/relationships" id="261" r:id="R09115f0d65f0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55660598c4100" /><Relationship Type="http://schemas.openxmlformats.org/officeDocument/2006/relationships/slide" Target="/ppt/slides/slide1.xml" Id="R9e9abb7f3f284d9f" /><Relationship Type="http://schemas.openxmlformats.org/officeDocument/2006/relationships/slide" Target="/ppt/slides/slide2.xml" Id="R811daaf8a6ec40bf" /><Relationship Type="http://schemas.openxmlformats.org/officeDocument/2006/relationships/slide" Target="/ppt/slides/slide3.xml" Id="R474dcc6fc7fc469f" /><Relationship Type="http://schemas.openxmlformats.org/officeDocument/2006/relationships/slide" Target="/ppt/slides/slide4.xml" Id="R41bff77c794b4865" /><Relationship Type="http://schemas.openxmlformats.org/officeDocument/2006/relationships/slide" Target="/ppt/slides/slide5.xml" Id="R70ec652f231c4763" /><Relationship Type="http://schemas.openxmlformats.org/officeDocument/2006/relationships/slide" Target="/ppt/slides/slide6.xml" Id="R09115f0d65f0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2effccdf1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4aa5379814add" /><Relationship Type="http://schemas.openxmlformats.org/officeDocument/2006/relationships/theme" Target="/ppt/slideMasters/theme/theme1.xml" Id="R804a0c67a3ab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4aa537981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d94e2189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a0c0dbb1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0ced6ad6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c692d9a75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94c9cfd9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9ccd2d6a94b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ROLF SANDBERG REBERG OG ELLEN M REBERGS LEGAT TIL FORSKNING AV PARKINSONS SYKDOM STI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Kjersti Husbyn, Furuveien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82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annehusbyn@hotmail.com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