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2f1b5ecbc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84f3bf3fcc472a"/>
  </p:sldMasterIdLst>
  <p:sldIdLst>
    <p:sldId xmlns:r="http://schemas.openxmlformats.org/officeDocument/2006/relationships" id="256" r:id="R56c6b7101ad846e7"/>
    <p:sldId xmlns:r="http://schemas.openxmlformats.org/officeDocument/2006/relationships" id="257" r:id="R2eb9e8426db24ded"/>
    <p:sldId xmlns:r="http://schemas.openxmlformats.org/officeDocument/2006/relationships" id="258" r:id="Rbfaea58db7df4423"/>
    <p:sldId xmlns:r="http://schemas.openxmlformats.org/officeDocument/2006/relationships" id="259" r:id="R38fc105c1b8a4c9b"/>
    <p:sldId xmlns:r="http://schemas.openxmlformats.org/officeDocument/2006/relationships" id="260" r:id="R741350903f8a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4f3bf3fcc472a" /><Relationship Type="http://schemas.openxmlformats.org/officeDocument/2006/relationships/slide" Target="/ppt/slides/slide1.xml" Id="R56c6b7101ad846e7" /><Relationship Type="http://schemas.openxmlformats.org/officeDocument/2006/relationships/slide" Target="/ppt/slides/slide2.xml" Id="R2eb9e8426db24ded" /><Relationship Type="http://schemas.openxmlformats.org/officeDocument/2006/relationships/slide" Target="/ppt/slides/slide3.xml" Id="Rbfaea58db7df4423" /><Relationship Type="http://schemas.openxmlformats.org/officeDocument/2006/relationships/slide" Target="/ppt/slides/slide4.xml" Id="R38fc105c1b8a4c9b" /><Relationship Type="http://schemas.openxmlformats.org/officeDocument/2006/relationships/slide" Target="/ppt/slides/slide5.xml" Id="R741350903f8a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344ace698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b691e7a744ad0" /><Relationship Type="http://schemas.openxmlformats.org/officeDocument/2006/relationships/theme" Target="/ppt/slideMasters/theme/theme1.xml" Id="R9095cb3745c0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b691e7a74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0086294d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c37d77584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04aed2e714f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5b4fdc1246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62d641dd0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