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709e5f4ed040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98edda002840f9"/>
  </p:sldMasterIdLst>
  <p:sldIdLst>
    <p:sldId xmlns:r="http://schemas.openxmlformats.org/officeDocument/2006/relationships" id="256" r:id="Ra53bbf97801141b4"/>
    <p:sldId xmlns:r="http://schemas.openxmlformats.org/officeDocument/2006/relationships" id="257" r:id="Rf916b23428d44e21"/>
    <p:sldId xmlns:r="http://schemas.openxmlformats.org/officeDocument/2006/relationships" id="258" r:id="R2c8090cb8a984ef9"/>
    <p:sldId xmlns:r="http://schemas.openxmlformats.org/officeDocument/2006/relationships" id="259" r:id="Rc47034476cf746b9"/>
    <p:sldId xmlns:r="http://schemas.openxmlformats.org/officeDocument/2006/relationships" id="260" r:id="Ref71bfb93534496b"/>
    <p:sldId xmlns:r="http://schemas.openxmlformats.org/officeDocument/2006/relationships" id="261" r:id="R8325a1e96b524b66"/>
    <p:sldId xmlns:r="http://schemas.openxmlformats.org/officeDocument/2006/relationships" id="262" r:id="R0bb30ceebe1b47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8edda002840f9" /><Relationship Type="http://schemas.openxmlformats.org/officeDocument/2006/relationships/slide" Target="/ppt/slides/slide1.xml" Id="Ra53bbf97801141b4" /><Relationship Type="http://schemas.openxmlformats.org/officeDocument/2006/relationships/slide" Target="/ppt/slides/slide2.xml" Id="Rf916b23428d44e21" /><Relationship Type="http://schemas.openxmlformats.org/officeDocument/2006/relationships/slide" Target="/ppt/slides/slide3.xml" Id="R2c8090cb8a984ef9" /><Relationship Type="http://schemas.openxmlformats.org/officeDocument/2006/relationships/slide" Target="/ppt/slides/slide4.xml" Id="Rc47034476cf746b9" /><Relationship Type="http://schemas.openxmlformats.org/officeDocument/2006/relationships/slide" Target="/ppt/slides/slide5.xml" Id="Ref71bfb93534496b" /><Relationship Type="http://schemas.openxmlformats.org/officeDocument/2006/relationships/slide" Target="/ppt/slides/slide6.xml" Id="R8325a1e96b524b66" /><Relationship Type="http://schemas.openxmlformats.org/officeDocument/2006/relationships/slide" Target="/ppt/slides/slide7.xml" Id="R0bb30ceebe1b47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adfeffad0e49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9bda478114195" /><Relationship Type="http://schemas.openxmlformats.org/officeDocument/2006/relationships/theme" Target="/ppt/slideMasters/theme/theme1.xml" Id="Rd4e88b2a048b41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29bda4781141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844a5f77845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4f2f1ea5542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f706e3eb94a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32d516ba84d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db9a1b11543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6dd30b9ba42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beeb780c441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KNERTEN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KNERTEN AS ble etablert [år] og holder til i Valestrandsfossen.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2 106 990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2 407 526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ROLF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KNERTEN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v/Rolf Henning 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5281 Valestrandsfossen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868 069 082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KNERTEN AS</a:t>
            </a:r>
          </a:p>
        </p:txBody>
      </p:sp>
    </p:spTree>
  </p:cSld>
  <p:clrMapOvr>
    <a:masterClrMapping xmlns:a="http://schemas.openxmlformats.org/drawingml/2006/main"/>
  </p:clrMapOvr>
</p:sld>
</file>