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4c7a0204a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de64c161e54df2"/>
  </p:sldMasterIdLst>
  <p:sldIdLst>
    <p:sldId xmlns:r="http://schemas.openxmlformats.org/officeDocument/2006/relationships" id="256" r:id="Rccc6768e4d7d44b1"/>
    <p:sldId xmlns:r="http://schemas.openxmlformats.org/officeDocument/2006/relationships" id="257" r:id="R086cf6f4455a43cd"/>
    <p:sldId xmlns:r="http://schemas.openxmlformats.org/officeDocument/2006/relationships" id="258" r:id="Re507b60a7ef84725"/>
    <p:sldId xmlns:r="http://schemas.openxmlformats.org/officeDocument/2006/relationships" id="259" r:id="Rea88edfffd6d44a0"/>
    <p:sldId xmlns:r="http://schemas.openxmlformats.org/officeDocument/2006/relationships" id="260" r:id="R86708d247f68495c"/>
    <p:sldId xmlns:r="http://schemas.openxmlformats.org/officeDocument/2006/relationships" id="261" r:id="R4dfc0c0e9ec34199"/>
    <p:sldId xmlns:r="http://schemas.openxmlformats.org/officeDocument/2006/relationships" id="262" r:id="R7a5962eb55e2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e64c161e54df2" /><Relationship Type="http://schemas.openxmlformats.org/officeDocument/2006/relationships/slide" Target="/ppt/slides/slide1.xml" Id="Rccc6768e4d7d44b1" /><Relationship Type="http://schemas.openxmlformats.org/officeDocument/2006/relationships/slide" Target="/ppt/slides/slide2.xml" Id="R086cf6f4455a43cd" /><Relationship Type="http://schemas.openxmlformats.org/officeDocument/2006/relationships/slide" Target="/ppt/slides/slide3.xml" Id="Re507b60a7ef84725" /><Relationship Type="http://schemas.openxmlformats.org/officeDocument/2006/relationships/slide" Target="/ppt/slides/slide4.xml" Id="Rea88edfffd6d44a0" /><Relationship Type="http://schemas.openxmlformats.org/officeDocument/2006/relationships/slide" Target="/ppt/slides/slide5.xml" Id="R86708d247f68495c" /><Relationship Type="http://schemas.openxmlformats.org/officeDocument/2006/relationships/slide" Target="/ppt/slides/slide6.xml" Id="R4dfc0c0e9ec34199" /><Relationship Type="http://schemas.openxmlformats.org/officeDocument/2006/relationships/slide" Target="/ppt/slides/slide7.xml" Id="R7a5962eb55e2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58ece50f6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b17c27a0e4eb0" /><Relationship Type="http://schemas.openxmlformats.org/officeDocument/2006/relationships/theme" Target="/ppt/slideMasters/theme/theme1.xml" Id="R6677fca7051c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8b17c27a0e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c1e46e78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609e3c0ed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a82e98002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c85e34cd0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1df4a4545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b541b542542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4c0454cc94a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VVS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38 710 701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19 639 149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BYGG GRUPPEN INVEST AS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866 320 802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