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2355a6d29d41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c6d222e7514e05"/>
  </p:sldMasterIdLst>
  <p:sldIdLst>
    <p:sldId xmlns:r="http://schemas.openxmlformats.org/officeDocument/2006/relationships" id="256" r:id="Reaf30718c2974502"/>
    <p:sldId xmlns:r="http://schemas.openxmlformats.org/officeDocument/2006/relationships" id="257" r:id="Rc4736d0f42494d4f"/>
    <p:sldId xmlns:r="http://schemas.openxmlformats.org/officeDocument/2006/relationships" id="258" r:id="Rb6ffd8c143a943b4"/>
    <p:sldId xmlns:r="http://schemas.openxmlformats.org/officeDocument/2006/relationships" id="259" r:id="Rfef9f87cdbce4067"/>
    <p:sldId xmlns:r="http://schemas.openxmlformats.org/officeDocument/2006/relationships" id="260" r:id="R828d8a41e33640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c6d222e7514e05" /><Relationship Type="http://schemas.openxmlformats.org/officeDocument/2006/relationships/slide" Target="/ppt/slides/slide1.xml" Id="Reaf30718c2974502" /><Relationship Type="http://schemas.openxmlformats.org/officeDocument/2006/relationships/slide" Target="/ppt/slides/slide2.xml" Id="Rc4736d0f42494d4f" /><Relationship Type="http://schemas.openxmlformats.org/officeDocument/2006/relationships/slide" Target="/ppt/slides/slide3.xml" Id="Rb6ffd8c143a943b4" /><Relationship Type="http://schemas.openxmlformats.org/officeDocument/2006/relationships/slide" Target="/ppt/slides/slide4.xml" Id="Rfef9f87cdbce4067" /><Relationship Type="http://schemas.openxmlformats.org/officeDocument/2006/relationships/slide" Target="/ppt/slides/slide5.xml" Id="R828d8a41e33640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d494d7a8b047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df966144d4086" /><Relationship Type="http://schemas.openxmlformats.org/officeDocument/2006/relationships/theme" Target="/ppt/slideMasters/theme/theme1.xml" Id="R35c10ff1e21742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7df966144d40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16f7b264b49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f6d45fe6d4d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28f2125f54d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4022e1ad24a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d01f23b3043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RAUMA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RAUMA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RAUMA KOMMUNE ble etablert [år] og holder til i Åndalsnes.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RAUMA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RAUMA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RAUMA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Vollan 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16 66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post@rauma.kommune.no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www.rauma.kommune.no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864 980 902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RAUMA KOMMUNE</a:t>
            </a:r>
          </a:p>
        </p:txBody>
      </p:sp>
    </p:spTree>
  </p:cSld>
  <p:clrMapOvr>
    <a:masterClrMapping xmlns:a="http://schemas.openxmlformats.org/drawingml/2006/main"/>
  </p:clrMapOvr>
</p:sld>
</file>