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6ac4f52aa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2c23ee2a2452a"/>
  </p:sldMasterIdLst>
  <p:sldIdLst>
    <p:sldId xmlns:r="http://schemas.openxmlformats.org/officeDocument/2006/relationships" id="256" r:id="R83c3de435d82469f"/>
    <p:sldId xmlns:r="http://schemas.openxmlformats.org/officeDocument/2006/relationships" id="257" r:id="R9fd8b7e7bfa14759"/>
    <p:sldId xmlns:r="http://schemas.openxmlformats.org/officeDocument/2006/relationships" id="258" r:id="R26ada13be33b452e"/>
    <p:sldId xmlns:r="http://schemas.openxmlformats.org/officeDocument/2006/relationships" id="259" r:id="Rfd8ed6eaa71c41f5"/>
    <p:sldId xmlns:r="http://schemas.openxmlformats.org/officeDocument/2006/relationships" id="260" r:id="Rc320829278a642d0"/>
    <p:sldId xmlns:r="http://schemas.openxmlformats.org/officeDocument/2006/relationships" id="261" r:id="R77455d319d044b94"/>
    <p:sldId xmlns:r="http://schemas.openxmlformats.org/officeDocument/2006/relationships" id="262" r:id="Re80a3860ec8541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2c23ee2a2452a" /><Relationship Type="http://schemas.openxmlformats.org/officeDocument/2006/relationships/slide" Target="/ppt/slides/slide1.xml" Id="R83c3de435d82469f" /><Relationship Type="http://schemas.openxmlformats.org/officeDocument/2006/relationships/slide" Target="/ppt/slides/slide2.xml" Id="R9fd8b7e7bfa14759" /><Relationship Type="http://schemas.openxmlformats.org/officeDocument/2006/relationships/slide" Target="/ppt/slides/slide3.xml" Id="R26ada13be33b452e" /><Relationship Type="http://schemas.openxmlformats.org/officeDocument/2006/relationships/slide" Target="/ppt/slides/slide4.xml" Id="Rfd8ed6eaa71c41f5" /><Relationship Type="http://schemas.openxmlformats.org/officeDocument/2006/relationships/slide" Target="/ppt/slides/slide5.xml" Id="Rc320829278a642d0" /><Relationship Type="http://schemas.openxmlformats.org/officeDocument/2006/relationships/slide" Target="/ppt/slides/slide6.xml" Id="R77455d319d044b94" /><Relationship Type="http://schemas.openxmlformats.org/officeDocument/2006/relationships/slide" Target="/ppt/slides/slide7.xml" Id="Re80a3860ec8541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9ec1874e8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1fb18fe9d4e31" /><Relationship Type="http://schemas.openxmlformats.org/officeDocument/2006/relationships/theme" Target="/ppt/slideMasters/theme/theme1.xml" Id="R4097da9c3562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1fb18fe9d4e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592a5a09d4b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0e77ffdfe45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10594670e4f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f2be4ad24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b5def25db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cbd6774c34e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098718278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 LUDVIGSEN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LUDVIGSEN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9 229 582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10 659 107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PAULINE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Schønings gate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22698006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mona.ludvigsen@netcom.no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864 532 012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