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7c571e199234e3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38e05b8046a49d8"/>
  </p:sldMasterIdLst>
  <p:sldIdLst>
    <p:sldId xmlns:r="http://schemas.openxmlformats.org/officeDocument/2006/relationships" id="256" r:id="R16006922d0d84e94"/>
    <p:sldId xmlns:r="http://schemas.openxmlformats.org/officeDocument/2006/relationships" id="257" r:id="Rc99c8d53c0dc4c20"/>
    <p:sldId xmlns:r="http://schemas.openxmlformats.org/officeDocument/2006/relationships" id="258" r:id="R1fcdddfed3274a44"/>
    <p:sldId xmlns:r="http://schemas.openxmlformats.org/officeDocument/2006/relationships" id="259" r:id="R032d8d145c2f4216"/>
    <p:sldId xmlns:r="http://schemas.openxmlformats.org/officeDocument/2006/relationships" id="260" r:id="Rb563190bc68e4cc6"/>
    <p:sldId xmlns:r="http://schemas.openxmlformats.org/officeDocument/2006/relationships" id="261" r:id="Racc106f2a8fb4c14"/>
    <p:sldId xmlns:r="http://schemas.openxmlformats.org/officeDocument/2006/relationships" id="262" r:id="R626b98dd0a7343a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38e05b8046a49d8" /><Relationship Type="http://schemas.openxmlformats.org/officeDocument/2006/relationships/slide" Target="/ppt/slides/slide1.xml" Id="R16006922d0d84e94" /><Relationship Type="http://schemas.openxmlformats.org/officeDocument/2006/relationships/slide" Target="/ppt/slides/slide2.xml" Id="Rc99c8d53c0dc4c20" /><Relationship Type="http://schemas.openxmlformats.org/officeDocument/2006/relationships/slide" Target="/ppt/slides/slide3.xml" Id="R1fcdddfed3274a44" /><Relationship Type="http://schemas.openxmlformats.org/officeDocument/2006/relationships/slide" Target="/ppt/slides/slide4.xml" Id="R032d8d145c2f4216" /><Relationship Type="http://schemas.openxmlformats.org/officeDocument/2006/relationships/slide" Target="/ppt/slides/slide5.xml" Id="Rb563190bc68e4cc6" /><Relationship Type="http://schemas.openxmlformats.org/officeDocument/2006/relationships/slide" Target="/ppt/slides/slide6.xml" Id="Racc106f2a8fb4c14" /><Relationship Type="http://schemas.openxmlformats.org/officeDocument/2006/relationships/slide" Target="/ppt/slides/slide7.xml" Id="R626b98dd0a7343a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d89309ac15d439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67871eb54c4977" /><Relationship Type="http://schemas.openxmlformats.org/officeDocument/2006/relationships/theme" Target="/ppt/slideMasters/theme/theme1.xml" Id="Rffb03192cc16413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e67871eb54c497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31b8b3b99a420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87ceef55604b3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18c79c5ef143b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2492318617439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3f2d4a318445d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842345357a4a2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f5914b7fe942d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BØMLO BYGGSERVICE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BØMLO BYGGSERVICE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BØMLO BYGGSERVICE AS ble etablert [år] og holder til i Bremnes.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BØMLO BYGGSERVICE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BØMLO BYGGSERVICE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BØMLO BYGGSERVICE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4 953 398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421 524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385 513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1 251 987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2 867 621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BØMLO BYGGSERVICE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SELLE JAN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BØMLO BYGGSERVICE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Tverråvegen 97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5430 Bremnes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94553506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856 314 022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BØMLO BYGGSERVICE AS</a:t>
            </a:r>
          </a:p>
        </p:txBody>
      </p:sp>
    </p:spTree>
  </p:cSld>
  <p:clrMapOvr>
    <a:masterClrMapping xmlns:a="http://schemas.openxmlformats.org/drawingml/2006/main"/>
  </p:clrMapOvr>
</p:sld>
</file>