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deaf3528fb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ffc7eda07f4ccb"/>
  </p:sldMasterIdLst>
  <p:sldIdLst>
    <p:sldId xmlns:r="http://schemas.openxmlformats.org/officeDocument/2006/relationships" id="256" r:id="Rcbfe4be09be44f58"/>
    <p:sldId xmlns:r="http://schemas.openxmlformats.org/officeDocument/2006/relationships" id="257" r:id="Rcce4acbafd7042fc"/>
    <p:sldId xmlns:r="http://schemas.openxmlformats.org/officeDocument/2006/relationships" id="258" r:id="R20c025d7874e4a1b"/>
    <p:sldId xmlns:r="http://schemas.openxmlformats.org/officeDocument/2006/relationships" id="259" r:id="R19d8f26ac0aa4ff0"/>
    <p:sldId xmlns:r="http://schemas.openxmlformats.org/officeDocument/2006/relationships" id="260" r:id="Rfedd83d49851433c"/>
    <p:sldId xmlns:r="http://schemas.openxmlformats.org/officeDocument/2006/relationships" id="261" r:id="Ra089f74703294e50"/>
    <p:sldId xmlns:r="http://schemas.openxmlformats.org/officeDocument/2006/relationships" id="262" r:id="R3e54a1fd0f704d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ffc7eda07f4ccb" /><Relationship Type="http://schemas.openxmlformats.org/officeDocument/2006/relationships/slide" Target="/ppt/slides/slide1.xml" Id="Rcbfe4be09be44f58" /><Relationship Type="http://schemas.openxmlformats.org/officeDocument/2006/relationships/slide" Target="/ppt/slides/slide2.xml" Id="Rcce4acbafd7042fc" /><Relationship Type="http://schemas.openxmlformats.org/officeDocument/2006/relationships/slide" Target="/ppt/slides/slide3.xml" Id="R20c025d7874e4a1b" /><Relationship Type="http://schemas.openxmlformats.org/officeDocument/2006/relationships/slide" Target="/ppt/slides/slide4.xml" Id="R19d8f26ac0aa4ff0" /><Relationship Type="http://schemas.openxmlformats.org/officeDocument/2006/relationships/slide" Target="/ppt/slides/slide5.xml" Id="Rfedd83d49851433c" /><Relationship Type="http://schemas.openxmlformats.org/officeDocument/2006/relationships/slide" Target="/ppt/slides/slide6.xml" Id="Ra089f74703294e50" /><Relationship Type="http://schemas.openxmlformats.org/officeDocument/2006/relationships/slide" Target="/ppt/slides/slide7.xml" Id="R3e54a1fd0f704d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86d9e4a2349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6e0471641416b" /><Relationship Type="http://schemas.openxmlformats.org/officeDocument/2006/relationships/theme" Target="/ppt/slideMasters/theme/theme1.xml" Id="R31f85e75be8d48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56e047164141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9280afa0d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438ff89a241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f6b9aa1f242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2b9249d6f4c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92338b2ad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81479e52746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8bf4a8a484a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 SJØSTRØM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 SJØSTRØM AS ble etablert [år] og holder til i Eidsvåg I Åsane.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20 788 899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213 156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4 842 933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9 120 894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SJØSTRØM HOLDING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S.RASMUSSEN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5105 Eidsvåg I Åsane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39 24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edmund@varmeogbad.no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855 440 482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 SJØSTRØM AS</a:t>
            </a:r>
          </a:p>
        </p:txBody>
      </p:sp>
    </p:spTree>
  </p:cSld>
  <p:clrMapOvr>
    <a:masterClrMapping xmlns:a="http://schemas.openxmlformats.org/drawingml/2006/main"/>
  </p:clrMapOvr>
</p:sld>
</file>