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7830bcaaf84c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9f4e061f064395"/>
  </p:sldMasterIdLst>
  <p:sldIdLst>
    <p:sldId xmlns:r="http://schemas.openxmlformats.org/officeDocument/2006/relationships" id="256" r:id="Rd5ac8832284e42c7"/>
    <p:sldId xmlns:r="http://schemas.openxmlformats.org/officeDocument/2006/relationships" id="257" r:id="Rdd3d47dc38f74d25"/>
    <p:sldId xmlns:r="http://schemas.openxmlformats.org/officeDocument/2006/relationships" id="258" r:id="R65598db811d14e4a"/>
    <p:sldId xmlns:r="http://schemas.openxmlformats.org/officeDocument/2006/relationships" id="259" r:id="R620163384b2b4555"/>
    <p:sldId xmlns:r="http://schemas.openxmlformats.org/officeDocument/2006/relationships" id="260" r:id="R9f2e340878c041d7"/>
    <p:sldId xmlns:r="http://schemas.openxmlformats.org/officeDocument/2006/relationships" id="261" r:id="Rd5d7920ea1e1460e"/>
    <p:sldId xmlns:r="http://schemas.openxmlformats.org/officeDocument/2006/relationships" id="262" r:id="Rd14a8c1f02fa4c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9f4e061f064395" /><Relationship Type="http://schemas.openxmlformats.org/officeDocument/2006/relationships/slide" Target="/ppt/slides/slide1.xml" Id="Rd5ac8832284e42c7" /><Relationship Type="http://schemas.openxmlformats.org/officeDocument/2006/relationships/slide" Target="/ppt/slides/slide2.xml" Id="Rdd3d47dc38f74d25" /><Relationship Type="http://schemas.openxmlformats.org/officeDocument/2006/relationships/slide" Target="/ppt/slides/slide3.xml" Id="R65598db811d14e4a" /><Relationship Type="http://schemas.openxmlformats.org/officeDocument/2006/relationships/slide" Target="/ppt/slides/slide4.xml" Id="R620163384b2b4555" /><Relationship Type="http://schemas.openxmlformats.org/officeDocument/2006/relationships/slide" Target="/ppt/slides/slide5.xml" Id="R9f2e340878c041d7" /><Relationship Type="http://schemas.openxmlformats.org/officeDocument/2006/relationships/slide" Target="/ppt/slides/slide6.xml" Id="Rd5d7920ea1e1460e" /><Relationship Type="http://schemas.openxmlformats.org/officeDocument/2006/relationships/slide" Target="/ppt/slides/slide7.xml" Id="Rd14a8c1f02fa4c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1cded574b64f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16e1aee1f4750" /><Relationship Type="http://schemas.openxmlformats.org/officeDocument/2006/relationships/theme" Target="/ppt/slideMasters/theme/theme1.xml" Id="Rd5e025474bcb4f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716e1aee1f47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002911c724a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ba5b4003b4a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fe4504f7d44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fe7fac5c248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53d487d4847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f142705f948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183ac5a4f4b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ROAN HAVFISKE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ROAN HAVFISKE AS ble etablert [år] og holder til i Roan.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1 487 550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1 716 998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7 109 973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ERLING OTTAR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OLAF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7180 Roan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853 679 992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