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7c7466faed47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7a58fd46314e68"/>
  </p:sldMasterIdLst>
  <p:sldIdLst>
    <p:sldId xmlns:r="http://schemas.openxmlformats.org/officeDocument/2006/relationships" id="256" r:id="Redc818e0229047a8"/>
    <p:sldId xmlns:r="http://schemas.openxmlformats.org/officeDocument/2006/relationships" id="257" r:id="Rfa5afad1793042e3"/>
    <p:sldId xmlns:r="http://schemas.openxmlformats.org/officeDocument/2006/relationships" id="258" r:id="Rf10e15ccfda24602"/>
    <p:sldId xmlns:r="http://schemas.openxmlformats.org/officeDocument/2006/relationships" id="259" r:id="R0d17783ded524008"/>
    <p:sldId xmlns:r="http://schemas.openxmlformats.org/officeDocument/2006/relationships" id="260" r:id="R62da9ccff61d44d1"/>
    <p:sldId xmlns:r="http://schemas.openxmlformats.org/officeDocument/2006/relationships" id="261" r:id="R33c4f733e36e4cce"/>
    <p:sldId xmlns:r="http://schemas.openxmlformats.org/officeDocument/2006/relationships" id="262" r:id="Rfd9167556f1348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a58fd46314e68" /><Relationship Type="http://schemas.openxmlformats.org/officeDocument/2006/relationships/slide" Target="/ppt/slides/slide1.xml" Id="Redc818e0229047a8" /><Relationship Type="http://schemas.openxmlformats.org/officeDocument/2006/relationships/slide" Target="/ppt/slides/slide2.xml" Id="Rfa5afad1793042e3" /><Relationship Type="http://schemas.openxmlformats.org/officeDocument/2006/relationships/slide" Target="/ppt/slides/slide3.xml" Id="Rf10e15ccfda24602" /><Relationship Type="http://schemas.openxmlformats.org/officeDocument/2006/relationships/slide" Target="/ppt/slides/slide4.xml" Id="R0d17783ded524008" /><Relationship Type="http://schemas.openxmlformats.org/officeDocument/2006/relationships/slide" Target="/ppt/slides/slide5.xml" Id="R62da9ccff61d44d1" /><Relationship Type="http://schemas.openxmlformats.org/officeDocument/2006/relationships/slide" Target="/ppt/slides/slide6.xml" Id="R33c4f733e36e4cce" /><Relationship Type="http://schemas.openxmlformats.org/officeDocument/2006/relationships/slide" Target="/ppt/slides/slide7.xml" Id="Rfd9167556f1348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e8514921842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5abd77aa84912" /><Relationship Type="http://schemas.openxmlformats.org/officeDocument/2006/relationships/theme" Target="/ppt/slideMasters/theme/theme1.xml" Id="Rc26ac594eacb40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a5abd77aa849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9dea4699641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fea385e1642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2b980ab0642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7b711ff814f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d2225f4924e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cd757f21a40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e5d14547a43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KVÅL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KVÅL BYGGSERVICE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2 157 234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205 198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183 556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762 359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1 218 624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Sørmoen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85 21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844 201 362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 BYGGSERVICE AS</a:t>
            </a:r>
          </a:p>
        </p:txBody>
      </p:sp>
    </p:spTree>
  </p:cSld>
  <p:clrMapOvr>
    <a:masterClrMapping xmlns:a="http://schemas.openxmlformats.org/drawingml/2006/main"/>
  </p:clrMapOvr>
</p:sld>
</file>